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60"/>
  </p:notesMasterIdLst>
  <p:sldIdLst>
    <p:sldId id="314" r:id="rId2"/>
    <p:sldId id="315"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embeddedFontLst>
    <p:embeddedFont>
      <p:font typeface="Caveat Medium" pitchFamily="2" charset="0"/>
      <p:regular r:id="rId61"/>
    </p:embeddedFont>
    <p:embeddedFont>
      <p:font typeface="Open Sans" panose="020B0606030504020204" pitchFamily="34" charset="0"/>
      <p:regular r:id="rId62"/>
      <p:bold r:id="rId63"/>
      <p:italic r:id="rId64"/>
      <p:boldItalic r:id="rId65"/>
    </p:embeddedFont>
    <p:embeddedFont>
      <p:font typeface="Spicy Rice" panose="020B0604020202020204"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2C76F4-6667-450E-832C-B2AA40BE85DD}">
  <a:tblStyle styleId="{F32C76F4-6667-450E-832C-B2AA40BE85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7cb041ac21_6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7cb041ac21_6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7c24ebf2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7c24ebf2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7c24ebf2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7c24ebf23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7c24ebf23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17c24ebf23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17c24ebf23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17c24ebf23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7c24ebf23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7c24ebf23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7c24ebf23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17c24ebf23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7c24ebf23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7c24ebf23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7c24ebf23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7c24ebf23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7c24ebf23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7c24ebf23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7c24ebf23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7c24ebf23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7cb041ac21_6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7cb041ac21_6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7c24ebf231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7c24ebf231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7c24ebf231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7c24ebf231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17c24ebf23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17c24ebf23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7c24ebf231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7c24ebf231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17cb041ac2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17cb041ac2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7cb041ac21_4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7cb041ac21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f36c290f1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f36c290f1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17cb041ac21_4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17cb041ac21_4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7cb0d4cb0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7cb0d4cb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7cb041ac21_6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7cb041ac21_6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7bb7301d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7bb7301d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7bb7301d1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7bb7301d1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7bb7301d1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7bb7301d1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7bb7301d1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7bb7301d1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7bb7301d1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7bb7301d1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7bb7301d1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7bb7301d1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23"/>
        <p:cNvGrpSpPr/>
        <p:nvPr/>
      </p:nvGrpSpPr>
      <p:grpSpPr>
        <a:xfrm>
          <a:off x="0" y="0"/>
          <a:ext cx="0" cy="0"/>
          <a:chOff x="0" y="0"/>
          <a:chExt cx="0" cy="0"/>
        </a:xfrm>
      </p:grpSpPr>
      <p:pic>
        <p:nvPicPr>
          <p:cNvPr id="24" name="Google Shape;24;p3"/>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25" name="Google Shape;25;p3"/>
          <p:cNvSpPr txBox="1">
            <a:spLocks noGrp="1"/>
          </p:cNvSpPr>
          <p:nvPr>
            <p:ph type="title" hasCustomPrompt="1"/>
          </p:nvPr>
        </p:nvSpPr>
        <p:spPr>
          <a:xfrm flipH="1">
            <a:off x="3784350" y="1088949"/>
            <a:ext cx="1575300" cy="10107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9000">
                <a:solidFill>
                  <a:schemeClr val="dk2"/>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6" name="Google Shape;26;p3"/>
          <p:cNvSpPr txBox="1">
            <a:spLocks noGrp="1"/>
          </p:cNvSpPr>
          <p:nvPr>
            <p:ph type="title" idx="2"/>
          </p:nvPr>
        </p:nvSpPr>
        <p:spPr>
          <a:xfrm>
            <a:off x="2014225" y="2630575"/>
            <a:ext cx="5115600" cy="764400"/>
          </a:xfrm>
          <a:prstGeom prst="rect">
            <a:avLst/>
          </a:prstGeom>
          <a:effectLst>
            <a:outerShdw dist="28575" dir="4080000" algn="bl" rotWithShape="0">
              <a:schemeClr val="accent1">
                <a:alpha val="25000"/>
              </a:schemeClr>
            </a:outerShdw>
          </a:effectLst>
        </p:spPr>
        <p:txBody>
          <a:bodyPr spcFirstLastPara="1" wrap="square" lIns="91425" tIns="91425" rIns="91425" bIns="91425" anchor="ctr" anchorCtr="0">
            <a:noAutofit/>
          </a:bodyPr>
          <a:lstStyle>
            <a:lvl1pPr lvl="0" algn="ctr" rtl="0">
              <a:spcBef>
                <a:spcPts val="0"/>
              </a:spcBef>
              <a:spcAft>
                <a:spcPts val="0"/>
              </a:spcAft>
              <a:buSzPts val="3600"/>
              <a:buNone/>
              <a:defRPr sz="4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grpSp>
        <p:nvGrpSpPr>
          <p:cNvPr id="28" name="Google Shape;28;p3"/>
          <p:cNvGrpSpPr/>
          <p:nvPr/>
        </p:nvGrpSpPr>
        <p:grpSpPr>
          <a:xfrm>
            <a:off x="320100" y="323825"/>
            <a:ext cx="8503800" cy="4502693"/>
            <a:chOff x="320100" y="323825"/>
            <a:chExt cx="8503800" cy="4502693"/>
          </a:xfrm>
        </p:grpSpPr>
        <p:sp>
          <p:nvSpPr>
            <p:cNvPr id="29" name="Google Shape;29;p3"/>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0" name="Google Shape;30;p3"/>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1" name="Google Shape;31;p3"/>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2" name="Google Shape;32;p3"/>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33" name="Google Shape;33;p3"/>
          <p:cNvGrpSpPr/>
          <p:nvPr/>
        </p:nvGrpSpPr>
        <p:grpSpPr>
          <a:xfrm>
            <a:off x="3753000" y="4394926"/>
            <a:ext cx="1637975" cy="297275"/>
            <a:chOff x="3753000" y="4394913"/>
            <a:chExt cx="1637975" cy="297275"/>
          </a:xfrm>
        </p:grpSpPr>
        <p:grpSp>
          <p:nvGrpSpPr>
            <p:cNvPr id="34" name="Google Shape;34;p3"/>
            <p:cNvGrpSpPr/>
            <p:nvPr/>
          </p:nvGrpSpPr>
          <p:grpSpPr>
            <a:xfrm>
              <a:off x="4537175" y="4394913"/>
              <a:ext cx="69600" cy="297275"/>
              <a:chOff x="4537213" y="4330575"/>
              <a:chExt cx="69600" cy="297275"/>
            </a:xfrm>
          </p:grpSpPr>
          <p:sp>
            <p:nvSpPr>
              <p:cNvPr id="35" name="Google Shape;35;p3"/>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3"/>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37" name="Google Shape;37;p3"/>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38" name="Google Shape;38;p3"/>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EAFFFE"/>
                  </a:solidFill>
                  <a:latin typeface="Open Sans"/>
                  <a:ea typeface="Open Sans"/>
                  <a:cs typeface="Open Sans"/>
                  <a:sym typeface="Open Sans"/>
                </a:rPr>
                <a:t>...1...2...3</a:t>
              </a:r>
              <a:endParaRPr sz="1000">
                <a:solidFill>
                  <a:srgbClr val="EAFFFE"/>
                </a:solidFill>
                <a:latin typeface="Open Sans"/>
                <a:ea typeface="Open Sans"/>
                <a:cs typeface="Open Sans"/>
                <a:sym typeface="Open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83"/>
        <p:cNvGrpSpPr/>
        <p:nvPr/>
      </p:nvGrpSpPr>
      <p:grpSpPr>
        <a:xfrm>
          <a:off x="0" y="0"/>
          <a:ext cx="0" cy="0"/>
          <a:chOff x="0" y="0"/>
          <a:chExt cx="0" cy="0"/>
        </a:xfrm>
      </p:grpSpPr>
      <p:pic>
        <p:nvPicPr>
          <p:cNvPr id="184" name="Google Shape;184;p15"/>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185" name="Google Shape;185;p15"/>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None/>
              <a:defRPr>
                <a:solidFill>
                  <a:schemeClr val="dk2"/>
                </a:solidFill>
                <a:latin typeface="Open Sans"/>
                <a:ea typeface="Open Sans"/>
                <a:cs typeface="Open Sans"/>
                <a:sym typeface="Open Sans"/>
              </a:defRPr>
            </a:lvl2pPr>
            <a:lvl3pPr lvl="2" rtl="0">
              <a:spcBef>
                <a:spcPts val="0"/>
              </a:spcBef>
              <a:spcAft>
                <a:spcPts val="0"/>
              </a:spcAft>
              <a:buClr>
                <a:schemeClr val="dk2"/>
              </a:buClr>
              <a:buSzPts val="2800"/>
              <a:buNone/>
              <a:defRPr>
                <a:solidFill>
                  <a:schemeClr val="dk2"/>
                </a:solidFill>
                <a:latin typeface="Open Sans"/>
                <a:ea typeface="Open Sans"/>
                <a:cs typeface="Open Sans"/>
                <a:sym typeface="Open Sans"/>
              </a:defRPr>
            </a:lvl3pPr>
            <a:lvl4pPr lvl="3" rtl="0">
              <a:spcBef>
                <a:spcPts val="0"/>
              </a:spcBef>
              <a:spcAft>
                <a:spcPts val="0"/>
              </a:spcAft>
              <a:buClr>
                <a:schemeClr val="dk2"/>
              </a:buClr>
              <a:buSzPts val="2800"/>
              <a:buNone/>
              <a:defRPr>
                <a:solidFill>
                  <a:schemeClr val="dk2"/>
                </a:solidFill>
                <a:latin typeface="Open Sans"/>
                <a:ea typeface="Open Sans"/>
                <a:cs typeface="Open Sans"/>
                <a:sym typeface="Open Sans"/>
              </a:defRPr>
            </a:lvl4pPr>
            <a:lvl5pPr lvl="4" rtl="0">
              <a:spcBef>
                <a:spcPts val="0"/>
              </a:spcBef>
              <a:spcAft>
                <a:spcPts val="0"/>
              </a:spcAft>
              <a:buClr>
                <a:schemeClr val="dk2"/>
              </a:buClr>
              <a:buSzPts val="2800"/>
              <a:buNone/>
              <a:defRPr>
                <a:solidFill>
                  <a:schemeClr val="dk2"/>
                </a:solidFill>
                <a:latin typeface="Open Sans"/>
                <a:ea typeface="Open Sans"/>
                <a:cs typeface="Open Sans"/>
                <a:sym typeface="Open Sans"/>
              </a:defRPr>
            </a:lvl5pPr>
            <a:lvl6pPr lvl="5" rtl="0">
              <a:spcBef>
                <a:spcPts val="0"/>
              </a:spcBef>
              <a:spcAft>
                <a:spcPts val="0"/>
              </a:spcAft>
              <a:buClr>
                <a:schemeClr val="dk2"/>
              </a:buClr>
              <a:buSzPts val="2800"/>
              <a:buNone/>
              <a:defRPr>
                <a:solidFill>
                  <a:schemeClr val="dk2"/>
                </a:solidFill>
                <a:latin typeface="Open Sans"/>
                <a:ea typeface="Open Sans"/>
                <a:cs typeface="Open Sans"/>
                <a:sym typeface="Open Sans"/>
              </a:defRPr>
            </a:lvl6pPr>
            <a:lvl7pPr lvl="6" rtl="0">
              <a:spcBef>
                <a:spcPts val="0"/>
              </a:spcBef>
              <a:spcAft>
                <a:spcPts val="0"/>
              </a:spcAft>
              <a:buClr>
                <a:schemeClr val="dk2"/>
              </a:buClr>
              <a:buSzPts val="2800"/>
              <a:buNone/>
              <a:defRPr>
                <a:solidFill>
                  <a:schemeClr val="dk2"/>
                </a:solidFill>
                <a:latin typeface="Open Sans"/>
                <a:ea typeface="Open Sans"/>
                <a:cs typeface="Open Sans"/>
                <a:sym typeface="Open Sans"/>
              </a:defRPr>
            </a:lvl7pPr>
            <a:lvl8pPr lvl="7" rtl="0">
              <a:spcBef>
                <a:spcPts val="0"/>
              </a:spcBef>
              <a:spcAft>
                <a:spcPts val="0"/>
              </a:spcAft>
              <a:buClr>
                <a:schemeClr val="dk2"/>
              </a:buClr>
              <a:buSzPts val="2800"/>
              <a:buNone/>
              <a:defRPr>
                <a:solidFill>
                  <a:schemeClr val="dk2"/>
                </a:solidFill>
                <a:latin typeface="Open Sans"/>
                <a:ea typeface="Open Sans"/>
                <a:cs typeface="Open Sans"/>
                <a:sym typeface="Open Sans"/>
              </a:defRPr>
            </a:lvl8pPr>
            <a:lvl9pPr lvl="8" rtl="0">
              <a:spcBef>
                <a:spcPts val="0"/>
              </a:spcBef>
              <a:spcAft>
                <a:spcPts val="0"/>
              </a:spcAft>
              <a:buClr>
                <a:schemeClr val="dk2"/>
              </a:buClr>
              <a:buSzPts val="2800"/>
              <a:buNone/>
              <a:defRPr>
                <a:solidFill>
                  <a:schemeClr val="dk2"/>
                </a:solidFill>
                <a:latin typeface="Open Sans"/>
                <a:ea typeface="Open Sans"/>
                <a:cs typeface="Open Sans"/>
                <a:sym typeface="Open Sans"/>
              </a:defRPr>
            </a:lvl9pPr>
          </a:lstStyle>
          <a:p>
            <a:endParaRPr/>
          </a:p>
        </p:txBody>
      </p:sp>
      <p:grpSp>
        <p:nvGrpSpPr>
          <p:cNvPr id="186" name="Google Shape;186;p15"/>
          <p:cNvGrpSpPr/>
          <p:nvPr/>
        </p:nvGrpSpPr>
        <p:grpSpPr>
          <a:xfrm>
            <a:off x="320100" y="323825"/>
            <a:ext cx="8503800" cy="4502693"/>
            <a:chOff x="320100" y="323825"/>
            <a:chExt cx="8503800" cy="4502693"/>
          </a:xfrm>
        </p:grpSpPr>
        <p:sp>
          <p:nvSpPr>
            <p:cNvPr id="187" name="Google Shape;187;p15"/>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88" name="Google Shape;188;p15"/>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89" name="Google Shape;189;p15"/>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90" name="Google Shape;190;p15"/>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2_1_1_1_1_1_1_1">
    <p:spTree>
      <p:nvGrpSpPr>
        <p:cNvPr id="1" name="Shape 211"/>
        <p:cNvGrpSpPr/>
        <p:nvPr/>
      </p:nvGrpSpPr>
      <p:grpSpPr>
        <a:xfrm>
          <a:off x="0" y="0"/>
          <a:ext cx="0" cy="0"/>
          <a:chOff x="0" y="0"/>
          <a:chExt cx="0" cy="0"/>
        </a:xfrm>
      </p:grpSpPr>
      <p:pic>
        <p:nvPicPr>
          <p:cNvPr id="212" name="Google Shape;212;p17"/>
          <p:cNvPicPr preferRelativeResize="0"/>
          <p:nvPr/>
        </p:nvPicPr>
        <p:blipFill>
          <a:blip r:embed="rId2">
            <a:alphaModFix amt="6000"/>
          </a:blip>
          <a:stretch>
            <a:fillRect/>
          </a:stretch>
        </p:blipFill>
        <p:spPr>
          <a:xfrm>
            <a:off x="0" y="0"/>
            <a:ext cx="9144000" cy="5143500"/>
          </a:xfrm>
          <a:prstGeom prst="rect">
            <a:avLst/>
          </a:prstGeom>
          <a:noFill/>
          <a:ln>
            <a:noFill/>
          </a:ln>
        </p:spPr>
      </p:pic>
      <p:grpSp>
        <p:nvGrpSpPr>
          <p:cNvPr id="213" name="Google Shape;213;p17"/>
          <p:cNvGrpSpPr/>
          <p:nvPr/>
        </p:nvGrpSpPr>
        <p:grpSpPr>
          <a:xfrm>
            <a:off x="320100" y="323825"/>
            <a:ext cx="8503800" cy="4502693"/>
            <a:chOff x="320100" y="323825"/>
            <a:chExt cx="8503800" cy="4502693"/>
          </a:xfrm>
        </p:grpSpPr>
        <p:sp>
          <p:nvSpPr>
            <p:cNvPr id="214" name="Google Shape;214;p17"/>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15" name="Google Shape;215;p17"/>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16" name="Google Shape;216;p17"/>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17" name="Google Shape;217;p17"/>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
        <p:nvSpPr>
          <p:cNvPr id="218" name="Google Shape;218;p17"/>
          <p:cNvSpPr txBox="1">
            <a:spLocks noGrp="1"/>
          </p:cNvSpPr>
          <p:nvPr>
            <p:ph type="subTitle" idx="1"/>
          </p:nvPr>
        </p:nvSpPr>
        <p:spPr>
          <a:xfrm>
            <a:off x="800124" y="1832403"/>
            <a:ext cx="2298600" cy="73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19" name="Google Shape;219;p17"/>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0" name="Google Shape;220;p17"/>
          <p:cNvSpPr txBox="1">
            <a:spLocks noGrp="1"/>
          </p:cNvSpPr>
          <p:nvPr>
            <p:ph type="subTitle" idx="3"/>
          </p:nvPr>
        </p:nvSpPr>
        <p:spPr>
          <a:xfrm>
            <a:off x="6045450" y="1832400"/>
            <a:ext cx="2298600" cy="73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21" name="Google Shape;221;p17"/>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2" name="Google Shape;222;p17"/>
          <p:cNvSpPr txBox="1">
            <a:spLocks noGrp="1"/>
          </p:cNvSpPr>
          <p:nvPr>
            <p:ph type="subTitle" idx="5"/>
          </p:nvPr>
        </p:nvSpPr>
        <p:spPr>
          <a:xfrm>
            <a:off x="800124" y="3444213"/>
            <a:ext cx="2298600" cy="73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23" name="Google Shape;223;p17"/>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4" name="Google Shape;224;p17"/>
          <p:cNvSpPr txBox="1">
            <a:spLocks noGrp="1"/>
          </p:cNvSpPr>
          <p:nvPr>
            <p:ph type="subTitle" idx="7"/>
          </p:nvPr>
        </p:nvSpPr>
        <p:spPr>
          <a:xfrm>
            <a:off x="6045471" y="3444212"/>
            <a:ext cx="2298600" cy="73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25" name="Google Shape;225;p17"/>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6" name="Google Shape;226;p17"/>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grpSp>
        <p:nvGrpSpPr>
          <p:cNvPr id="227" name="Google Shape;227;p17"/>
          <p:cNvGrpSpPr/>
          <p:nvPr/>
        </p:nvGrpSpPr>
        <p:grpSpPr>
          <a:xfrm>
            <a:off x="3753000" y="4394913"/>
            <a:ext cx="1637975" cy="297275"/>
            <a:chOff x="3753000" y="4394913"/>
            <a:chExt cx="1637975" cy="297275"/>
          </a:xfrm>
        </p:grpSpPr>
        <p:grpSp>
          <p:nvGrpSpPr>
            <p:cNvPr id="228" name="Google Shape;228;p17"/>
            <p:cNvGrpSpPr/>
            <p:nvPr/>
          </p:nvGrpSpPr>
          <p:grpSpPr>
            <a:xfrm>
              <a:off x="4537175" y="4394913"/>
              <a:ext cx="69600" cy="297275"/>
              <a:chOff x="4537213" y="4330575"/>
              <a:chExt cx="69600" cy="297275"/>
            </a:xfrm>
          </p:grpSpPr>
          <p:sp>
            <p:nvSpPr>
              <p:cNvPr id="229" name="Google Shape;229;p17"/>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17"/>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231" name="Google Shape;231;p17"/>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232" name="Google Shape;232;p17"/>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2_1_1_1_1_1_1_1_1">
    <p:spTree>
      <p:nvGrpSpPr>
        <p:cNvPr id="1" name="Shape 233"/>
        <p:cNvGrpSpPr/>
        <p:nvPr/>
      </p:nvGrpSpPr>
      <p:grpSpPr>
        <a:xfrm>
          <a:off x="0" y="0"/>
          <a:ext cx="0" cy="0"/>
          <a:chOff x="0" y="0"/>
          <a:chExt cx="0" cy="0"/>
        </a:xfrm>
      </p:grpSpPr>
      <p:pic>
        <p:nvPicPr>
          <p:cNvPr id="234" name="Google Shape;234;p18"/>
          <p:cNvPicPr preferRelativeResize="0"/>
          <p:nvPr/>
        </p:nvPicPr>
        <p:blipFill>
          <a:blip r:embed="rId2">
            <a:alphaModFix amt="6000"/>
          </a:blip>
          <a:stretch>
            <a:fillRect/>
          </a:stretch>
        </p:blipFill>
        <p:spPr>
          <a:xfrm>
            <a:off x="0" y="0"/>
            <a:ext cx="9144000" cy="5143500"/>
          </a:xfrm>
          <a:prstGeom prst="rect">
            <a:avLst/>
          </a:prstGeom>
          <a:noFill/>
          <a:ln>
            <a:noFill/>
          </a:ln>
        </p:spPr>
      </p:pic>
      <p:grpSp>
        <p:nvGrpSpPr>
          <p:cNvPr id="235" name="Google Shape;235;p18"/>
          <p:cNvGrpSpPr/>
          <p:nvPr/>
        </p:nvGrpSpPr>
        <p:grpSpPr>
          <a:xfrm>
            <a:off x="320100" y="323825"/>
            <a:ext cx="8503800" cy="4502693"/>
            <a:chOff x="320100" y="323825"/>
            <a:chExt cx="8503800" cy="4502693"/>
          </a:xfrm>
        </p:grpSpPr>
        <p:sp>
          <p:nvSpPr>
            <p:cNvPr id="236" name="Google Shape;236;p18"/>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37" name="Google Shape;237;p18"/>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38" name="Google Shape;238;p18"/>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39" name="Google Shape;239;p18"/>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
        <p:nvSpPr>
          <p:cNvPr id="240" name="Google Shape;240;p18"/>
          <p:cNvSpPr txBox="1">
            <a:spLocks noGrp="1"/>
          </p:cNvSpPr>
          <p:nvPr>
            <p:ph type="subTitle" idx="1"/>
          </p:nvPr>
        </p:nvSpPr>
        <p:spPr>
          <a:xfrm>
            <a:off x="6296650" y="347042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1" name="Google Shape;241;p18"/>
          <p:cNvSpPr txBox="1">
            <a:spLocks noGrp="1"/>
          </p:cNvSpPr>
          <p:nvPr>
            <p:ph type="subTitle" idx="2"/>
          </p:nvPr>
        </p:nvSpPr>
        <p:spPr>
          <a:xfrm>
            <a:off x="6915525" y="296130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2" name="Google Shape;242;p18"/>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43" name="Google Shape;243;p18"/>
          <p:cNvSpPr txBox="1">
            <a:spLocks noGrp="1"/>
          </p:cNvSpPr>
          <p:nvPr>
            <p:ph type="subTitle" idx="3"/>
          </p:nvPr>
        </p:nvSpPr>
        <p:spPr>
          <a:xfrm>
            <a:off x="6296650" y="194637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4" name="Google Shape;244;p18"/>
          <p:cNvSpPr txBox="1">
            <a:spLocks noGrp="1"/>
          </p:cNvSpPr>
          <p:nvPr>
            <p:ph type="subTitle" idx="4"/>
          </p:nvPr>
        </p:nvSpPr>
        <p:spPr>
          <a:xfrm>
            <a:off x="6915525" y="143725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5" name="Google Shape;245;p18"/>
          <p:cNvSpPr txBox="1">
            <a:spLocks noGrp="1"/>
          </p:cNvSpPr>
          <p:nvPr>
            <p:ph type="subTitle" idx="5"/>
          </p:nvPr>
        </p:nvSpPr>
        <p:spPr>
          <a:xfrm>
            <a:off x="3503400" y="347042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6" name="Google Shape;246;p18"/>
          <p:cNvSpPr txBox="1">
            <a:spLocks noGrp="1"/>
          </p:cNvSpPr>
          <p:nvPr>
            <p:ph type="subTitle" idx="6"/>
          </p:nvPr>
        </p:nvSpPr>
        <p:spPr>
          <a:xfrm>
            <a:off x="4122275" y="296130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7" name="Google Shape;247;p18"/>
          <p:cNvSpPr txBox="1">
            <a:spLocks noGrp="1"/>
          </p:cNvSpPr>
          <p:nvPr>
            <p:ph type="subTitle" idx="7"/>
          </p:nvPr>
        </p:nvSpPr>
        <p:spPr>
          <a:xfrm>
            <a:off x="3503400" y="194637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8" name="Google Shape;248;p18"/>
          <p:cNvSpPr txBox="1">
            <a:spLocks noGrp="1"/>
          </p:cNvSpPr>
          <p:nvPr>
            <p:ph type="subTitle" idx="8"/>
          </p:nvPr>
        </p:nvSpPr>
        <p:spPr>
          <a:xfrm>
            <a:off x="4122275" y="143725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9" name="Google Shape;249;p18"/>
          <p:cNvSpPr txBox="1">
            <a:spLocks noGrp="1"/>
          </p:cNvSpPr>
          <p:nvPr>
            <p:ph type="subTitle" idx="9"/>
          </p:nvPr>
        </p:nvSpPr>
        <p:spPr>
          <a:xfrm>
            <a:off x="710150" y="347042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50" name="Google Shape;250;p18"/>
          <p:cNvSpPr txBox="1">
            <a:spLocks noGrp="1"/>
          </p:cNvSpPr>
          <p:nvPr>
            <p:ph type="subTitle" idx="13"/>
          </p:nvPr>
        </p:nvSpPr>
        <p:spPr>
          <a:xfrm>
            <a:off x="1329025" y="296130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51" name="Google Shape;251;p18"/>
          <p:cNvSpPr txBox="1">
            <a:spLocks noGrp="1"/>
          </p:cNvSpPr>
          <p:nvPr>
            <p:ph type="subTitle" idx="14"/>
          </p:nvPr>
        </p:nvSpPr>
        <p:spPr>
          <a:xfrm>
            <a:off x="710150" y="194637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52" name="Google Shape;252;p18"/>
          <p:cNvSpPr txBox="1">
            <a:spLocks noGrp="1"/>
          </p:cNvSpPr>
          <p:nvPr>
            <p:ph type="subTitle" idx="15"/>
          </p:nvPr>
        </p:nvSpPr>
        <p:spPr>
          <a:xfrm>
            <a:off x="1329025" y="143725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253" name="Google Shape;253;p18"/>
          <p:cNvGrpSpPr/>
          <p:nvPr/>
        </p:nvGrpSpPr>
        <p:grpSpPr>
          <a:xfrm>
            <a:off x="3753000" y="4394913"/>
            <a:ext cx="1637975" cy="297275"/>
            <a:chOff x="3753000" y="4394913"/>
            <a:chExt cx="1637975" cy="297275"/>
          </a:xfrm>
        </p:grpSpPr>
        <p:grpSp>
          <p:nvGrpSpPr>
            <p:cNvPr id="254" name="Google Shape;254;p18"/>
            <p:cNvGrpSpPr/>
            <p:nvPr/>
          </p:nvGrpSpPr>
          <p:grpSpPr>
            <a:xfrm>
              <a:off x="4537175" y="4394913"/>
              <a:ext cx="69600" cy="297275"/>
              <a:chOff x="4537213" y="4330575"/>
              <a:chExt cx="69600" cy="297275"/>
            </a:xfrm>
          </p:grpSpPr>
          <p:sp>
            <p:nvSpPr>
              <p:cNvPr id="255" name="Google Shape;255;p18"/>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18"/>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257" name="Google Shape;257;p18"/>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258" name="Google Shape;258;p18"/>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336"/>
        <p:cNvGrpSpPr/>
        <p:nvPr/>
      </p:nvGrpSpPr>
      <p:grpSpPr>
        <a:xfrm>
          <a:off x="0" y="0"/>
          <a:ext cx="0" cy="0"/>
          <a:chOff x="0" y="0"/>
          <a:chExt cx="0" cy="0"/>
        </a:xfrm>
      </p:grpSpPr>
      <p:pic>
        <p:nvPicPr>
          <p:cNvPr id="337" name="Google Shape;337;p24"/>
          <p:cNvPicPr preferRelativeResize="0"/>
          <p:nvPr/>
        </p:nvPicPr>
        <p:blipFill>
          <a:blip r:embed="rId2">
            <a:alphaModFix amt="8000"/>
          </a:blip>
          <a:stretch>
            <a:fillRect/>
          </a:stretch>
        </p:blipFill>
        <p:spPr>
          <a:xfrm>
            <a:off x="0" y="0"/>
            <a:ext cx="9144000" cy="5143500"/>
          </a:xfrm>
          <a:prstGeom prst="rect">
            <a:avLst/>
          </a:prstGeom>
          <a:noFill/>
          <a:ln>
            <a:noFill/>
          </a:ln>
        </p:spPr>
      </p:pic>
      <p:grpSp>
        <p:nvGrpSpPr>
          <p:cNvPr id="338" name="Google Shape;338;p24"/>
          <p:cNvGrpSpPr/>
          <p:nvPr/>
        </p:nvGrpSpPr>
        <p:grpSpPr>
          <a:xfrm>
            <a:off x="320100" y="323825"/>
            <a:ext cx="8503800" cy="4502693"/>
            <a:chOff x="320100" y="323825"/>
            <a:chExt cx="8503800" cy="4502693"/>
          </a:xfrm>
        </p:grpSpPr>
        <p:sp>
          <p:nvSpPr>
            <p:cNvPr id="339" name="Google Shape;339;p24"/>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40" name="Google Shape;340;p24"/>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41" name="Google Shape;341;p24"/>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42" name="Google Shape;342;p24"/>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343" name="Google Shape;343;p24"/>
          <p:cNvGrpSpPr/>
          <p:nvPr/>
        </p:nvGrpSpPr>
        <p:grpSpPr>
          <a:xfrm>
            <a:off x="3753000" y="4394913"/>
            <a:ext cx="1637975" cy="297275"/>
            <a:chOff x="3753000" y="4394913"/>
            <a:chExt cx="1637975" cy="297275"/>
          </a:xfrm>
        </p:grpSpPr>
        <p:grpSp>
          <p:nvGrpSpPr>
            <p:cNvPr id="344" name="Google Shape;344;p24"/>
            <p:cNvGrpSpPr/>
            <p:nvPr/>
          </p:nvGrpSpPr>
          <p:grpSpPr>
            <a:xfrm>
              <a:off x="4537175" y="4394913"/>
              <a:ext cx="69600" cy="297275"/>
              <a:chOff x="4537213" y="4330575"/>
              <a:chExt cx="69600" cy="297275"/>
            </a:xfrm>
          </p:grpSpPr>
          <p:sp>
            <p:nvSpPr>
              <p:cNvPr id="345" name="Google Shape;345;p24"/>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6" name="Google Shape;346;p24"/>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347" name="Google Shape;347;p24"/>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348" name="Google Shape;348;p24"/>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3_1">
    <p:bg>
      <p:bgPr>
        <a:solidFill>
          <a:schemeClr val="lt1"/>
        </a:solidFill>
        <a:effectLst/>
      </p:bgPr>
    </p:bg>
    <p:spTree>
      <p:nvGrpSpPr>
        <p:cNvPr id="1" name="Shape 349"/>
        <p:cNvGrpSpPr/>
        <p:nvPr/>
      </p:nvGrpSpPr>
      <p:grpSpPr>
        <a:xfrm>
          <a:off x="0" y="0"/>
          <a:ext cx="0" cy="0"/>
          <a:chOff x="0" y="0"/>
          <a:chExt cx="0" cy="0"/>
        </a:xfrm>
      </p:grpSpPr>
      <p:pic>
        <p:nvPicPr>
          <p:cNvPr id="350" name="Google Shape;350;p25"/>
          <p:cNvPicPr preferRelativeResize="0"/>
          <p:nvPr/>
        </p:nvPicPr>
        <p:blipFill>
          <a:blip r:embed="rId2">
            <a:alphaModFix amt="8000"/>
          </a:blip>
          <a:stretch>
            <a:fillRect/>
          </a:stretch>
        </p:blipFill>
        <p:spPr>
          <a:xfrm>
            <a:off x="0" y="0"/>
            <a:ext cx="9144000" cy="5143500"/>
          </a:xfrm>
          <a:prstGeom prst="rect">
            <a:avLst/>
          </a:prstGeom>
          <a:noFill/>
          <a:ln>
            <a:noFill/>
          </a:ln>
        </p:spPr>
      </p:pic>
      <p:grpSp>
        <p:nvGrpSpPr>
          <p:cNvPr id="351" name="Google Shape;351;p25"/>
          <p:cNvGrpSpPr/>
          <p:nvPr/>
        </p:nvGrpSpPr>
        <p:grpSpPr>
          <a:xfrm>
            <a:off x="320100" y="323825"/>
            <a:ext cx="8503800" cy="4502693"/>
            <a:chOff x="320100" y="323825"/>
            <a:chExt cx="8503800" cy="4502693"/>
          </a:xfrm>
        </p:grpSpPr>
        <p:sp>
          <p:nvSpPr>
            <p:cNvPr id="352" name="Google Shape;352;p25"/>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53" name="Google Shape;353;p25"/>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54" name="Google Shape;354;p25"/>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55" name="Google Shape;355;p25"/>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CC3D-7075-737D-7C51-379DFAAC33A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D"/>
          </a:p>
        </p:txBody>
      </p:sp>
      <p:sp>
        <p:nvSpPr>
          <p:cNvPr id="3" name="Subtitle 2">
            <a:extLst>
              <a:ext uri="{FF2B5EF4-FFF2-40B4-BE49-F238E27FC236}">
                <a16:creationId xmlns:a16="http://schemas.microsoft.com/office/drawing/2014/main" id="{6D0194B9-2D1A-2B20-CABF-5D4D44EFFF7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9D7BF3C7-2A46-F390-43E8-F4F746A4CBDF}"/>
              </a:ext>
            </a:extLst>
          </p:cNvPr>
          <p:cNvSpPr>
            <a:spLocks noGrp="1"/>
          </p:cNvSpPr>
          <p:nvPr>
            <p:ph type="dt" sz="half" idx="10"/>
          </p:nvPr>
        </p:nvSpPr>
        <p:spPr/>
        <p:txBody>
          <a:bodyPr/>
          <a:lstStyle/>
          <a:p>
            <a:fld id="{079101F7-5220-4FDA-9449-D17116112B41}" type="datetimeFigureOut">
              <a:rPr lang="en-ID" smtClean="0"/>
              <a:t>09/11/2022</a:t>
            </a:fld>
            <a:endParaRPr lang="en-ID"/>
          </a:p>
        </p:txBody>
      </p:sp>
      <p:sp>
        <p:nvSpPr>
          <p:cNvPr id="5" name="Footer Placeholder 4">
            <a:extLst>
              <a:ext uri="{FF2B5EF4-FFF2-40B4-BE49-F238E27FC236}">
                <a16:creationId xmlns:a16="http://schemas.microsoft.com/office/drawing/2014/main" id="{CE7C6ECC-F8F0-6C5C-3BFE-9FB7ABE32F9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9391CB4-501D-AAF3-A278-3BBAB7B1C794}"/>
              </a:ext>
            </a:extLst>
          </p:cNvPr>
          <p:cNvSpPr>
            <a:spLocks noGrp="1"/>
          </p:cNvSpPr>
          <p:nvPr>
            <p:ph type="sldNum" sz="quarter" idx="12"/>
          </p:nvPr>
        </p:nvSpPr>
        <p:spPr/>
        <p:txBody>
          <a:bodyPr/>
          <a:lstStyle/>
          <a:p>
            <a:fld id="{F18B7143-7DA5-4535-8914-7BB4C3D3CDE1}" type="slidenum">
              <a:rPr lang="en-ID" smtClean="0"/>
              <a:t>‹#›</a:t>
            </a:fld>
            <a:endParaRPr lang="en-ID"/>
          </a:p>
        </p:txBody>
      </p:sp>
    </p:spTree>
    <p:extLst>
      <p:ext uri="{BB962C8B-B14F-4D97-AF65-F5344CB8AC3E}">
        <p14:creationId xmlns:p14="http://schemas.microsoft.com/office/powerpoint/2010/main" val="2907071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pic>
        <p:nvPicPr>
          <p:cNvPr id="49" name="Google Shape;49;p5"/>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50" name="Google Shape;50;p5"/>
          <p:cNvSpPr txBox="1">
            <a:spLocks noGrp="1"/>
          </p:cNvSpPr>
          <p:nvPr>
            <p:ph type="subTitle" idx="1"/>
          </p:nvPr>
        </p:nvSpPr>
        <p:spPr>
          <a:xfrm>
            <a:off x="2601075" y="1420249"/>
            <a:ext cx="3941700" cy="85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2"/>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1" name="Google Shape;51;p5"/>
          <p:cNvSpPr txBox="1">
            <a:spLocks noGrp="1"/>
          </p:cNvSpPr>
          <p:nvPr>
            <p:ph type="title"/>
          </p:nvPr>
        </p:nvSpPr>
        <p:spPr>
          <a:xfrm>
            <a:off x="2601200" y="928225"/>
            <a:ext cx="3941700" cy="523800"/>
          </a:xfrm>
          <a:prstGeom prst="rect">
            <a:avLst/>
          </a:prstGeom>
          <a:effectLst>
            <a:outerShdw dist="19050" dir="3960000" algn="bl" rotWithShape="0">
              <a:schemeClr val="dk1">
                <a:alpha val="25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5"/>
          <p:cNvSpPr txBox="1">
            <a:spLocks noGrp="1"/>
          </p:cNvSpPr>
          <p:nvPr>
            <p:ph type="subTitle" idx="2"/>
          </p:nvPr>
        </p:nvSpPr>
        <p:spPr>
          <a:xfrm>
            <a:off x="2601200" y="2641775"/>
            <a:ext cx="3941700" cy="523800"/>
          </a:xfrm>
          <a:prstGeom prst="rect">
            <a:avLst/>
          </a:prstGeom>
          <a:effectLst>
            <a:outerShdw dist="19050" dir="3960000" algn="bl" rotWithShape="0">
              <a:schemeClr val="dk1">
                <a:alpha val="25000"/>
              </a:schemeClr>
            </a:outerShdw>
          </a:effectLst>
        </p:spPr>
        <p:txBody>
          <a:bodyPr spcFirstLastPara="1" wrap="square" lIns="91425" tIns="91425" rIns="91425" bIns="91425" anchor="ctr" anchorCtr="0">
            <a:noAutofit/>
          </a:bodyPr>
          <a:lstStyle>
            <a:lvl1pPr marL="0" lvl="0" indent="-222250" algn="ctr" rtl="0">
              <a:spcBef>
                <a:spcPts val="0"/>
              </a:spcBef>
              <a:spcAft>
                <a:spcPts val="0"/>
              </a:spcAft>
              <a:buClr>
                <a:schemeClr val="accent2"/>
              </a:buClr>
              <a:buSzPts val="3500"/>
              <a:buFont typeface="Caveat Medium"/>
              <a:buNone/>
              <a:defRPr sz="3000">
                <a:solidFill>
                  <a:schemeClr val="lt1"/>
                </a:solidFill>
                <a:latin typeface="Spicy Rice"/>
                <a:ea typeface="Spicy Rice"/>
                <a:cs typeface="Spicy Rice"/>
                <a:sym typeface="Spicy Rice"/>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53" name="Google Shape;53;p5"/>
          <p:cNvSpPr txBox="1">
            <a:spLocks noGrp="1"/>
          </p:cNvSpPr>
          <p:nvPr>
            <p:ph type="subTitle" idx="3"/>
          </p:nvPr>
        </p:nvSpPr>
        <p:spPr>
          <a:xfrm>
            <a:off x="2601075" y="3133749"/>
            <a:ext cx="3941700" cy="85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2"/>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grpSp>
        <p:nvGrpSpPr>
          <p:cNvPr id="54" name="Google Shape;54;p5"/>
          <p:cNvGrpSpPr/>
          <p:nvPr/>
        </p:nvGrpSpPr>
        <p:grpSpPr>
          <a:xfrm>
            <a:off x="320100" y="323825"/>
            <a:ext cx="8503800" cy="4502693"/>
            <a:chOff x="320100" y="323825"/>
            <a:chExt cx="8503800" cy="4502693"/>
          </a:xfrm>
        </p:grpSpPr>
        <p:sp>
          <p:nvSpPr>
            <p:cNvPr id="55" name="Google Shape;55;p5"/>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56" name="Google Shape;56;p5"/>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57" name="Google Shape;57;p5"/>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58" name="Google Shape;58;p5"/>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59" name="Google Shape;59;p5"/>
          <p:cNvGrpSpPr/>
          <p:nvPr/>
        </p:nvGrpSpPr>
        <p:grpSpPr>
          <a:xfrm>
            <a:off x="3753000" y="4394913"/>
            <a:ext cx="1637975" cy="297275"/>
            <a:chOff x="3753000" y="4394913"/>
            <a:chExt cx="1637975" cy="297275"/>
          </a:xfrm>
        </p:grpSpPr>
        <p:grpSp>
          <p:nvGrpSpPr>
            <p:cNvPr id="60" name="Google Shape;60;p5"/>
            <p:cNvGrpSpPr/>
            <p:nvPr/>
          </p:nvGrpSpPr>
          <p:grpSpPr>
            <a:xfrm>
              <a:off x="4537175" y="4394913"/>
              <a:ext cx="69600" cy="297275"/>
              <a:chOff x="4537213" y="4330575"/>
              <a:chExt cx="69600" cy="297275"/>
            </a:xfrm>
          </p:grpSpPr>
          <p:sp>
            <p:nvSpPr>
              <p:cNvPr id="61" name="Google Shape;61;p5"/>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5"/>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63" name="Google Shape;63;p5"/>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64" name="Google Shape;64;p5"/>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pic>
        <p:nvPicPr>
          <p:cNvPr id="66" name="Google Shape;66;p6"/>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67" name="Google Shape;67;p6"/>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None/>
              <a:defRPr>
                <a:solidFill>
                  <a:schemeClr val="dk2"/>
                </a:solidFill>
                <a:latin typeface="Open Sans"/>
                <a:ea typeface="Open Sans"/>
                <a:cs typeface="Open Sans"/>
                <a:sym typeface="Open Sans"/>
              </a:defRPr>
            </a:lvl2pPr>
            <a:lvl3pPr lvl="2" rtl="0">
              <a:spcBef>
                <a:spcPts val="0"/>
              </a:spcBef>
              <a:spcAft>
                <a:spcPts val="0"/>
              </a:spcAft>
              <a:buClr>
                <a:schemeClr val="dk2"/>
              </a:buClr>
              <a:buSzPts val="2800"/>
              <a:buNone/>
              <a:defRPr>
                <a:solidFill>
                  <a:schemeClr val="dk2"/>
                </a:solidFill>
                <a:latin typeface="Open Sans"/>
                <a:ea typeface="Open Sans"/>
                <a:cs typeface="Open Sans"/>
                <a:sym typeface="Open Sans"/>
              </a:defRPr>
            </a:lvl3pPr>
            <a:lvl4pPr lvl="3" rtl="0">
              <a:spcBef>
                <a:spcPts val="0"/>
              </a:spcBef>
              <a:spcAft>
                <a:spcPts val="0"/>
              </a:spcAft>
              <a:buClr>
                <a:schemeClr val="dk2"/>
              </a:buClr>
              <a:buSzPts val="2800"/>
              <a:buNone/>
              <a:defRPr>
                <a:solidFill>
                  <a:schemeClr val="dk2"/>
                </a:solidFill>
                <a:latin typeface="Open Sans"/>
                <a:ea typeface="Open Sans"/>
                <a:cs typeface="Open Sans"/>
                <a:sym typeface="Open Sans"/>
              </a:defRPr>
            </a:lvl4pPr>
            <a:lvl5pPr lvl="4" rtl="0">
              <a:spcBef>
                <a:spcPts val="0"/>
              </a:spcBef>
              <a:spcAft>
                <a:spcPts val="0"/>
              </a:spcAft>
              <a:buClr>
                <a:schemeClr val="dk2"/>
              </a:buClr>
              <a:buSzPts val="2800"/>
              <a:buNone/>
              <a:defRPr>
                <a:solidFill>
                  <a:schemeClr val="dk2"/>
                </a:solidFill>
                <a:latin typeface="Open Sans"/>
                <a:ea typeface="Open Sans"/>
                <a:cs typeface="Open Sans"/>
                <a:sym typeface="Open Sans"/>
              </a:defRPr>
            </a:lvl5pPr>
            <a:lvl6pPr lvl="5" rtl="0">
              <a:spcBef>
                <a:spcPts val="0"/>
              </a:spcBef>
              <a:spcAft>
                <a:spcPts val="0"/>
              </a:spcAft>
              <a:buClr>
                <a:schemeClr val="dk2"/>
              </a:buClr>
              <a:buSzPts val="2800"/>
              <a:buNone/>
              <a:defRPr>
                <a:solidFill>
                  <a:schemeClr val="dk2"/>
                </a:solidFill>
                <a:latin typeface="Open Sans"/>
                <a:ea typeface="Open Sans"/>
                <a:cs typeface="Open Sans"/>
                <a:sym typeface="Open Sans"/>
              </a:defRPr>
            </a:lvl6pPr>
            <a:lvl7pPr lvl="6" rtl="0">
              <a:spcBef>
                <a:spcPts val="0"/>
              </a:spcBef>
              <a:spcAft>
                <a:spcPts val="0"/>
              </a:spcAft>
              <a:buClr>
                <a:schemeClr val="dk2"/>
              </a:buClr>
              <a:buSzPts val="2800"/>
              <a:buNone/>
              <a:defRPr>
                <a:solidFill>
                  <a:schemeClr val="dk2"/>
                </a:solidFill>
                <a:latin typeface="Open Sans"/>
                <a:ea typeface="Open Sans"/>
                <a:cs typeface="Open Sans"/>
                <a:sym typeface="Open Sans"/>
              </a:defRPr>
            </a:lvl7pPr>
            <a:lvl8pPr lvl="7" rtl="0">
              <a:spcBef>
                <a:spcPts val="0"/>
              </a:spcBef>
              <a:spcAft>
                <a:spcPts val="0"/>
              </a:spcAft>
              <a:buClr>
                <a:schemeClr val="dk2"/>
              </a:buClr>
              <a:buSzPts val="2800"/>
              <a:buNone/>
              <a:defRPr>
                <a:solidFill>
                  <a:schemeClr val="dk2"/>
                </a:solidFill>
                <a:latin typeface="Open Sans"/>
                <a:ea typeface="Open Sans"/>
                <a:cs typeface="Open Sans"/>
                <a:sym typeface="Open Sans"/>
              </a:defRPr>
            </a:lvl8pPr>
            <a:lvl9pPr lvl="8" rtl="0">
              <a:spcBef>
                <a:spcPts val="0"/>
              </a:spcBef>
              <a:spcAft>
                <a:spcPts val="0"/>
              </a:spcAft>
              <a:buClr>
                <a:schemeClr val="dk2"/>
              </a:buClr>
              <a:buSzPts val="2800"/>
              <a:buNone/>
              <a:defRPr>
                <a:solidFill>
                  <a:schemeClr val="dk2"/>
                </a:solidFill>
                <a:latin typeface="Open Sans"/>
                <a:ea typeface="Open Sans"/>
                <a:cs typeface="Open Sans"/>
                <a:sym typeface="Open Sans"/>
              </a:defRPr>
            </a:lvl9pPr>
          </a:lstStyle>
          <a:p>
            <a:endParaRPr/>
          </a:p>
        </p:txBody>
      </p:sp>
      <p:grpSp>
        <p:nvGrpSpPr>
          <p:cNvPr id="68" name="Google Shape;68;p6"/>
          <p:cNvGrpSpPr/>
          <p:nvPr/>
        </p:nvGrpSpPr>
        <p:grpSpPr>
          <a:xfrm>
            <a:off x="320100" y="323825"/>
            <a:ext cx="8503800" cy="4502693"/>
            <a:chOff x="320100" y="323825"/>
            <a:chExt cx="8503800" cy="4502693"/>
          </a:xfrm>
        </p:grpSpPr>
        <p:sp>
          <p:nvSpPr>
            <p:cNvPr id="69" name="Google Shape;69;p6"/>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70" name="Google Shape;70;p6"/>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71" name="Google Shape;71;p6"/>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72" name="Google Shape;72;p6"/>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73" name="Google Shape;73;p6"/>
          <p:cNvGrpSpPr/>
          <p:nvPr/>
        </p:nvGrpSpPr>
        <p:grpSpPr>
          <a:xfrm>
            <a:off x="3753000" y="4394913"/>
            <a:ext cx="1637975" cy="297275"/>
            <a:chOff x="3753000" y="4394913"/>
            <a:chExt cx="1637975" cy="297275"/>
          </a:xfrm>
        </p:grpSpPr>
        <p:grpSp>
          <p:nvGrpSpPr>
            <p:cNvPr id="74" name="Google Shape;74;p6"/>
            <p:cNvGrpSpPr/>
            <p:nvPr/>
          </p:nvGrpSpPr>
          <p:grpSpPr>
            <a:xfrm>
              <a:off x="4537175" y="4394913"/>
              <a:ext cx="69600" cy="297275"/>
              <a:chOff x="4537213" y="4330575"/>
              <a:chExt cx="69600" cy="297275"/>
            </a:xfrm>
          </p:grpSpPr>
          <p:sp>
            <p:nvSpPr>
              <p:cNvPr id="75" name="Google Shape;75;p6"/>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6"/>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77" name="Google Shape;77;p6"/>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78" name="Google Shape;78;p6"/>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pic>
        <p:nvPicPr>
          <p:cNvPr id="80" name="Google Shape;80;p7"/>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81" name="Google Shape;81;p7"/>
          <p:cNvSpPr txBox="1">
            <a:spLocks noGrp="1"/>
          </p:cNvSpPr>
          <p:nvPr>
            <p:ph type="title"/>
          </p:nvPr>
        </p:nvSpPr>
        <p:spPr>
          <a:xfrm>
            <a:off x="1261500" y="869425"/>
            <a:ext cx="3254700" cy="1479900"/>
          </a:xfrm>
          <a:prstGeom prst="rect">
            <a:avLst/>
          </a:prstGeom>
          <a:effectLst>
            <a:outerShdw dist="19050" dir="4020000" algn="bl" rotWithShape="0">
              <a:schemeClr val="accent1">
                <a:alpha val="23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dk2"/>
              </a:buClr>
              <a:buSzPts val="4200"/>
              <a:buNone/>
              <a:defRPr sz="30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82" name="Google Shape;82;p7"/>
          <p:cNvSpPr txBox="1">
            <a:spLocks noGrp="1"/>
          </p:cNvSpPr>
          <p:nvPr>
            <p:ph type="subTitle" idx="1"/>
          </p:nvPr>
        </p:nvSpPr>
        <p:spPr>
          <a:xfrm>
            <a:off x="4639788" y="1219800"/>
            <a:ext cx="3254700" cy="112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100"/>
              <a:buNone/>
              <a:defRPr sz="1600">
                <a:solidFill>
                  <a:schemeClr val="dk2"/>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grpSp>
        <p:nvGrpSpPr>
          <p:cNvPr id="83" name="Google Shape;83;p7"/>
          <p:cNvGrpSpPr/>
          <p:nvPr/>
        </p:nvGrpSpPr>
        <p:grpSpPr>
          <a:xfrm>
            <a:off x="320100" y="323825"/>
            <a:ext cx="8503800" cy="4502693"/>
            <a:chOff x="320100" y="323825"/>
            <a:chExt cx="8503800" cy="4502693"/>
          </a:xfrm>
        </p:grpSpPr>
        <p:sp>
          <p:nvSpPr>
            <p:cNvPr id="84" name="Google Shape;84;p7"/>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85" name="Google Shape;85;p7"/>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86" name="Google Shape;86;p7"/>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87" name="Google Shape;87;p7"/>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2"/>
        <p:cNvGrpSpPr/>
        <p:nvPr/>
      </p:nvGrpSpPr>
      <p:grpSpPr>
        <a:xfrm>
          <a:off x="0" y="0"/>
          <a:ext cx="0" cy="0"/>
          <a:chOff x="0" y="0"/>
          <a:chExt cx="0" cy="0"/>
        </a:xfrm>
      </p:grpSpPr>
      <p:pic>
        <p:nvPicPr>
          <p:cNvPr id="103" name="Google Shape;103;p9"/>
          <p:cNvPicPr preferRelativeResize="0"/>
          <p:nvPr/>
        </p:nvPicPr>
        <p:blipFill>
          <a:blip r:embed="rId2">
            <a:alphaModFix amt="8000"/>
          </a:blip>
          <a:stretch>
            <a:fillRect/>
          </a:stretch>
        </p:blipFill>
        <p:spPr>
          <a:xfrm>
            <a:off x="0" y="0"/>
            <a:ext cx="9144000" cy="5143500"/>
          </a:xfrm>
          <a:prstGeom prst="rect">
            <a:avLst/>
          </a:prstGeom>
          <a:noFill/>
          <a:ln>
            <a:noFill/>
          </a:ln>
        </p:spPr>
      </p:pic>
      <p:sp>
        <p:nvSpPr>
          <p:cNvPr id="104" name="Google Shape;104;p9"/>
          <p:cNvSpPr txBox="1">
            <a:spLocks noGrp="1"/>
          </p:cNvSpPr>
          <p:nvPr>
            <p:ph type="title"/>
          </p:nvPr>
        </p:nvSpPr>
        <p:spPr>
          <a:xfrm>
            <a:off x="908423" y="1293138"/>
            <a:ext cx="3800100" cy="727200"/>
          </a:xfrm>
          <a:prstGeom prst="rect">
            <a:avLst/>
          </a:prstGeom>
          <a:effectLst>
            <a:outerShdw dist="28575" dir="4020000" algn="bl" rotWithShape="0">
              <a:schemeClr val="accent1">
                <a:alpha val="25000"/>
              </a:schemeClr>
            </a:outerShdw>
          </a:effectLst>
        </p:spPr>
        <p:txBody>
          <a:bodyPr spcFirstLastPara="1" wrap="square" lIns="91425" tIns="91425" rIns="91425" bIns="91425" anchor="ctr" anchorCtr="0">
            <a:noAutofit/>
          </a:bodyPr>
          <a:lstStyle>
            <a:lvl1pPr lvl="0" algn="r">
              <a:spcBef>
                <a:spcPts val="0"/>
              </a:spcBef>
              <a:spcAft>
                <a:spcPts val="0"/>
              </a:spcAft>
              <a:buClr>
                <a:schemeClr val="dk2"/>
              </a:buClr>
              <a:buSzPts val="4200"/>
              <a:buNone/>
              <a:defRPr sz="40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105" name="Google Shape;105;p9"/>
          <p:cNvSpPr txBox="1">
            <a:spLocks noGrp="1"/>
          </p:cNvSpPr>
          <p:nvPr>
            <p:ph type="subTitle" idx="1"/>
          </p:nvPr>
        </p:nvSpPr>
        <p:spPr>
          <a:xfrm>
            <a:off x="908250" y="2020346"/>
            <a:ext cx="3800100" cy="18006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2100"/>
              <a:buNone/>
              <a:defRPr sz="1800">
                <a:solidFill>
                  <a:schemeClr val="dk2"/>
                </a:solidFill>
              </a:defRPr>
            </a:lvl1pPr>
            <a:lvl2pPr lvl="1" algn="ctr">
              <a:lnSpc>
                <a:spcPct val="100000"/>
              </a:lnSpc>
              <a:spcBef>
                <a:spcPts val="0"/>
              </a:spcBef>
              <a:spcAft>
                <a:spcPts val="0"/>
              </a:spcAft>
              <a:buClr>
                <a:schemeClr val="dk2"/>
              </a:buClr>
              <a:buSzPts val="2100"/>
              <a:buNone/>
              <a:defRPr sz="2100">
                <a:solidFill>
                  <a:schemeClr val="dk2"/>
                </a:solidFill>
              </a:defRPr>
            </a:lvl2pPr>
            <a:lvl3pPr lvl="2" algn="ctr">
              <a:lnSpc>
                <a:spcPct val="100000"/>
              </a:lnSpc>
              <a:spcBef>
                <a:spcPts val="0"/>
              </a:spcBef>
              <a:spcAft>
                <a:spcPts val="0"/>
              </a:spcAft>
              <a:buClr>
                <a:schemeClr val="dk2"/>
              </a:buClr>
              <a:buSzPts val="2100"/>
              <a:buNone/>
              <a:defRPr sz="2100">
                <a:solidFill>
                  <a:schemeClr val="dk2"/>
                </a:solidFill>
              </a:defRPr>
            </a:lvl3pPr>
            <a:lvl4pPr lvl="3" algn="ctr">
              <a:lnSpc>
                <a:spcPct val="100000"/>
              </a:lnSpc>
              <a:spcBef>
                <a:spcPts val="0"/>
              </a:spcBef>
              <a:spcAft>
                <a:spcPts val="0"/>
              </a:spcAft>
              <a:buClr>
                <a:schemeClr val="dk2"/>
              </a:buClr>
              <a:buSzPts val="2100"/>
              <a:buNone/>
              <a:defRPr sz="2100">
                <a:solidFill>
                  <a:schemeClr val="dk2"/>
                </a:solidFill>
              </a:defRPr>
            </a:lvl4pPr>
            <a:lvl5pPr lvl="4" algn="ctr">
              <a:lnSpc>
                <a:spcPct val="100000"/>
              </a:lnSpc>
              <a:spcBef>
                <a:spcPts val="0"/>
              </a:spcBef>
              <a:spcAft>
                <a:spcPts val="0"/>
              </a:spcAft>
              <a:buClr>
                <a:schemeClr val="dk2"/>
              </a:buClr>
              <a:buSzPts val="2100"/>
              <a:buNone/>
              <a:defRPr sz="2100">
                <a:solidFill>
                  <a:schemeClr val="dk2"/>
                </a:solidFill>
              </a:defRPr>
            </a:lvl5pPr>
            <a:lvl6pPr lvl="5" algn="ctr">
              <a:lnSpc>
                <a:spcPct val="100000"/>
              </a:lnSpc>
              <a:spcBef>
                <a:spcPts val="0"/>
              </a:spcBef>
              <a:spcAft>
                <a:spcPts val="0"/>
              </a:spcAft>
              <a:buClr>
                <a:schemeClr val="dk2"/>
              </a:buClr>
              <a:buSzPts val="2100"/>
              <a:buNone/>
              <a:defRPr sz="2100">
                <a:solidFill>
                  <a:schemeClr val="dk2"/>
                </a:solidFill>
              </a:defRPr>
            </a:lvl6pPr>
            <a:lvl7pPr lvl="6" algn="ctr">
              <a:lnSpc>
                <a:spcPct val="100000"/>
              </a:lnSpc>
              <a:spcBef>
                <a:spcPts val="0"/>
              </a:spcBef>
              <a:spcAft>
                <a:spcPts val="0"/>
              </a:spcAft>
              <a:buClr>
                <a:schemeClr val="dk2"/>
              </a:buClr>
              <a:buSzPts val="2100"/>
              <a:buNone/>
              <a:defRPr sz="2100">
                <a:solidFill>
                  <a:schemeClr val="dk2"/>
                </a:solidFill>
              </a:defRPr>
            </a:lvl7pPr>
            <a:lvl8pPr lvl="7" algn="ctr">
              <a:lnSpc>
                <a:spcPct val="100000"/>
              </a:lnSpc>
              <a:spcBef>
                <a:spcPts val="0"/>
              </a:spcBef>
              <a:spcAft>
                <a:spcPts val="0"/>
              </a:spcAft>
              <a:buClr>
                <a:schemeClr val="dk2"/>
              </a:buClr>
              <a:buSzPts val="2100"/>
              <a:buNone/>
              <a:defRPr sz="2100">
                <a:solidFill>
                  <a:schemeClr val="dk2"/>
                </a:solidFill>
              </a:defRPr>
            </a:lvl8pPr>
            <a:lvl9pPr lvl="8" algn="ctr">
              <a:lnSpc>
                <a:spcPct val="100000"/>
              </a:lnSpc>
              <a:spcBef>
                <a:spcPts val="0"/>
              </a:spcBef>
              <a:spcAft>
                <a:spcPts val="0"/>
              </a:spcAft>
              <a:buClr>
                <a:schemeClr val="dk2"/>
              </a:buClr>
              <a:buSzPts val="2100"/>
              <a:buNone/>
              <a:defRPr sz="2100">
                <a:solidFill>
                  <a:schemeClr val="dk2"/>
                </a:solidFill>
              </a:defRPr>
            </a:lvl9pPr>
          </a:lstStyle>
          <a:p>
            <a:endParaRPr/>
          </a:p>
        </p:txBody>
      </p:sp>
      <p:grpSp>
        <p:nvGrpSpPr>
          <p:cNvPr id="106" name="Google Shape;106;p9"/>
          <p:cNvGrpSpPr/>
          <p:nvPr/>
        </p:nvGrpSpPr>
        <p:grpSpPr>
          <a:xfrm>
            <a:off x="320100" y="323825"/>
            <a:ext cx="8503800" cy="4502693"/>
            <a:chOff x="320100" y="323825"/>
            <a:chExt cx="8503800" cy="4502693"/>
          </a:xfrm>
        </p:grpSpPr>
        <p:sp>
          <p:nvSpPr>
            <p:cNvPr id="107" name="Google Shape;107;p9"/>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08" name="Google Shape;108;p9"/>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09" name="Google Shape;109;p9"/>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10" name="Google Shape;110;p9"/>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111" name="Google Shape;111;p9"/>
          <p:cNvGrpSpPr/>
          <p:nvPr/>
        </p:nvGrpSpPr>
        <p:grpSpPr>
          <a:xfrm>
            <a:off x="3753000" y="4394913"/>
            <a:ext cx="1637975" cy="297275"/>
            <a:chOff x="3753000" y="4394913"/>
            <a:chExt cx="1637975" cy="297275"/>
          </a:xfrm>
        </p:grpSpPr>
        <p:grpSp>
          <p:nvGrpSpPr>
            <p:cNvPr id="112" name="Google Shape;112;p9"/>
            <p:cNvGrpSpPr/>
            <p:nvPr/>
          </p:nvGrpSpPr>
          <p:grpSpPr>
            <a:xfrm>
              <a:off x="4537175" y="4394913"/>
              <a:ext cx="69600" cy="297275"/>
              <a:chOff x="4537213" y="4330575"/>
              <a:chExt cx="69600" cy="297275"/>
            </a:xfrm>
          </p:grpSpPr>
          <p:sp>
            <p:nvSpPr>
              <p:cNvPr id="113" name="Google Shape;113;p9"/>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9"/>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15" name="Google Shape;115;p9"/>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16" name="Google Shape;116;p9"/>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1"/>
        <p:cNvGrpSpPr/>
        <p:nvPr/>
      </p:nvGrpSpPr>
      <p:grpSpPr>
        <a:xfrm>
          <a:off x="0" y="0"/>
          <a:ext cx="0" cy="0"/>
          <a:chOff x="0" y="0"/>
          <a:chExt cx="0" cy="0"/>
        </a:xfrm>
      </p:grpSpPr>
      <p:sp>
        <p:nvSpPr>
          <p:cNvPr id="132" name="Google Shape;132;p11"/>
          <p:cNvSpPr txBox="1">
            <a:spLocks noGrp="1"/>
          </p:cNvSpPr>
          <p:nvPr>
            <p:ph type="title" hasCustomPrompt="1"/>
          </p:nvPr>
        </p:nvSpPr>
        <p:spPr>
          <a:xfrm>
            <a:off x="1263637" y="764910"/>
            <a:ext cx="3707100" cy="1336800"/>
          </a:xfrm>
          <a:prstGeom prst="rect">
            <a:avLst/>
          </a:prstGeom>
          <a:effectLst>
            <a:outerShdw dist="28575" dir="3960000" algn="bl" rotWithShape="0">
              <a:schemeClr val="accent1">
                <a:alpha val="24000"/>
              </a:schemeClr>
            </a:outerShdw>
          </a:effectLst>
        </p:spPr>
        <p:txBody>
          <a:bodyPr spcFirstLastPara="1" wrap="square" lIns="91425" tIns="91425" rIns="91425" bIns="91425" anchor="ctr" anchorCtr="0">
            <a:noAutofit/>
          </a:bodyPr>
          <a:lstStyle>
            <a:lvl1pPr lvl="0">
              <a:spcBef>
                <a:spcPts val="0"/>
              </a:spcBef>
              <a:spcAft>
                <a:spcPts val="0"/>
              </a:spcAft>
              <a:buSzPts val="12000"/>
              <a:buNone/>
              <a:defRPr sz="7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3" name="Google Shape;133;p11"/>
          <p:cNvSpPr txBox="1">
            <a:spLocks noGrp="1"/>
          </p:cNvSpPr>
          <p:nvPr>
            <p:ph type="body" idx="1"/>
          </p:nvPr>
        </p:nvSpPr>
        <p:spPr>
          <a:xfrm>
            <a:off x="5115575" y="1299335"/>
            <a:ext cx="2764800" cy="5106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800">
                <a:solidFill>
                  <a:schemeClr val="dk2"/>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134" name="Google Shape;134;p11"/>
          <p:cNvGrpSpPr/>
          <p:nvPr/>
        </p:nvGrpSpPr>
        <p:grpSpPr>
          <a:xfrm>
            <a:off x="320100" y="323825"/>
            <a:ext cx="8503800" cy="4502693"/>
            <a:chOff x="320100" y="323825"/>
            <a:chExt cx="8503800" cy="4502693"/>
          </a:xfrm>
        </p:grpSpPr>
        <p:sp>
          <p:nvSpPr>
            <p:cNvPr id="135" name="Google Shape;135;p11"/>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36" name="Google Shape;136;p11"/>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37" name="Google Shape;137;p11"/>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38" name="Google Shape;138;p11"/>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0"/>
        <p:cNvGrpSpPr/>
        <p:nvPr/>
      </p:nvGrpSpPr>
      <p:grpSpPr>
        <a:xfrm>
          <a:off x="0" y="0"/>
          <a:ext cx="0" cy="0"/>
          <a:chOff x="0" y="0"/>
          <a:chExt cx="0" cy="0"/>
        </a:xfrm>
      </p:grpSpPr>
      <p:pic>
        <p:nvPicPr>
          <p:cNvPr id="141" name="Google Shape;141;p13"/>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142" name="Google Shape;142;p13"/>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143" name="Google Shape;143;p13"/>
          <p:cNvSpPr txBox="1">
            <a:spLocks noGrp="1"/>
          </p:cNvSpPr>
          <p:nvPr>
            <p:ph type="title" idx="2" hasCustomPrompt="1"/>
          </p:nvPr>
        </p:nvSpPr>
        <p:spPr>
          <a:xfrm flipH="1">
            <a:off x="1455712" y="1769362"/>
            <a:ext cx="1059600" cy="505800"/>
          </a:xfrm>
          <a:prstGeom prst="rect">
            <a:avLst/>
          </a:prstGeom>
          <a:ln>
            <a:noFill/>
          </a:ln>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4000">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44" name="Google Shape;144;p13"/>
          <p:cNvSpPr txBox="1">
            <a:spLocks noGrp="1"/>
          </p:cNvSpPr>
          <p:nvPr>
            <p:ph type="subTitle" idx="1"/>
          </p:nvPr>
        </p:nvSpPr>
        <p:spPr>
          <a:xfrm>
            <a:off x="856012" y="3477098"/>
            <a:ext cx="22590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45" name="Google Shape;145;p13"/>
          <p:cNvSpPr txBox="1">
            <a:spLocks noGrp="1"/>
          </p:cNvSpPr>
          <p:nvPr>
            <p:ph type="subTitle" idx="3"/>
          </p:nvPr>
        </p:nvSpPr>
        <p:spPr>
          <a:xfrm>
            <a:off x="999112" y="2811783"/>
            <a:ext cx="1972800" cy="63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6" name="Google Shape;146;p13"/>
          <p:cNvSpPr txBox="1">
            <a:spLocks noGrp="1"/>
          </p:cNvSpPr>
          <p:nvPr>
            <p:ph type="title" idx="4" hasCustomPrompt="1"/>
          </p:nvPr>
        </p:nvSpPr>
        <p:spPr>
          <a:xfrm flipH="1">
            <a:off x="4041537" y="1769362"/>
            <a:ext cx="1059600" cy="505800"/>
          </a:xfrm>
          <a:prstGeom prst="rect">
            <a:avLst/>
          </a:prstGeom>
          <a:ln>
            <a:noFill/>
          </a:ln>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4000">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47" name="Google Shape;147;p13"/>
          <p:cNvSpPr txBox="1">
            <a:spLocks noGrp="1"/>
          </p:cNvSpPr>
          <p:nvPr>
            <p:ph type="subTitle" idx="5"/>
          </p:nvPr>
        </p:nvSpPr>
        <p:spPr>
          <a:xfrm>
            <a:off x="3441837" y="3477111"/>
            <a:ext cx="22590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48" name="Google Shape;148;p13"/>
          <p:cNvSpPr txBox="1">
            <a:spLocks noGrp="1"/>
          </p:cNvSpPr>
          <p:nvPr>
            <p:ph type="subTitle" idx="6"/>
          </p:nvPr>
        </p:nvSpPr>
        <p:spPr>
          <a:xfrm>
            <a:off x="3584937" y="2811783"/>
            <a:ext cx="1972800" cy="63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9" name="Google Shape;149;p13"/>
          <p:cNvSpPr txBox="1">
            <a:spLocks noGrp="1"/>
          </p:cNvSpPr>
          <p:nvPr>
            <p:ph type="title" idx="7" hasCustomPrompt="1"/>
          </p:nvPr>
        </p:nvSpPr>
        <p:spPr>
          <a:xfrm flipH="1">
            <a:off x="6628687" y="1769362"/>
            <a:ext cx="1059600" cy="505800"/>
          </a:xfrm>
          <a:prstGeom prst="rect">
            <a:avLst/>
          </a:prstGeom>
          <a:ln>
            <a:noFill/>
          </a:ln>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4000">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50" name="Google Shape;150;p13"/>
          <p:cNvSpPr txBox="1">
            <a:spLocks noGrp="1"/>
          </p:cNvSpPr>
          <p:nvPr>
            <p:ph type="subTitle" idx="8"/>
          </p:nvPr>
        </p:nvSpPr>
        <p:spPr>
          <a:xfrm>
            <a:off x="6028987" y="3477111"/>
            <a:ext cx="22590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51" name="Google Shape;151;p13"/>
          <p:cNvSpPr txBox="1">
            <a:spLocks noGrp="1"/>
          </p:cNvSpPr>
          <p:nvPr>
            <p:ph type="subTitle" idx="9"/>
          </p:nvPr>
        </p:nvSpPr>
        <p:spPr>
          <a:xfrm>
            <a:off x="6172087" y="2811783"/>
            <a:ext cx="1972800" cy="63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152" name="Google Shape;152;p13"/>
          <p:cNvGrpSpPr/>
          <p:nvPr/>
        </p:nvGrpSpPr>
        <p:grpSpPr>
          <a:xfrm>
            <a:off x="320100" y="323825"/>
            <a:ext cx="8503800" cy="4502693"/>
            <a:chOff x="320100" y="323825"/>
            <a:chExt cx="8503800" cy="4502693"/>
          </a:xfrm>
        </p:grpSpPr>
        <p:sp>
          <p:nvSpPr>
            <p:cNvPr id="153" name="Google Shape;153;p13"/>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54" name="Google Shape;154;p13"/>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55" name="Google Shape;155;p13"/>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56" name="Google Shape;156;p13"/>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157" name="Google Shape;157;p13"/>
          <p:cNvGrpSpPr/>
          <p:nvPr/>
        </p:nvGrpSpPr>
        <p:grpSpPr>
          <a:xfrm>
            <a:off x="3753000" y="4394926"/>
            <a:ext cx="1637975" cy="297275"/>
            <a:chOff x="3753000" y="4394913"/>
            <a:chExt cx="1637975" cy="297275"/>
          </a:xfrm>
        </p:grpSpPr>
        <p:grpSp>
          <p:nvGrpSpPr>
            <p:cNvPr id="158" name="Google Shape;158;p13"/>
            <p:cNvGrpSpPr/>
            <p:nvPr/>
          </p:nvGrpSpPr>
          <p:grpSpPr>
            <a:xfrm>
              <a:off x="4537175" y="4394913"/>
              <a:ext cx="69600" cy="297275"/>
              <a:chOff x="4537213" y="4330575"/>
              <a:chExt cx="69600" cy="297275"/>
            </a:xfrm>
          </p:grpSpPr>
          <p:sp>
            <p:nvSpPr>
              <p:cNvPr id="159" name="Google Shape;159;p13"/>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13"/>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61" name="Google Shape;161;p13"/>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62" name="Google Shape;162;p13"/>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_1_1_1_1">
    <p:spTree>
      <p:nvGrpSpPr>
        <p:cNvPr id="1" name="Shape 163"/>
        <p:cNvGrpSpPr/>
        <p:nvPr/>
      </p:nvGrpSpPr>
      <p:grpSpPr>
        <a:xfrm>
          <a:off x="0" y="0"/>
          <a:ext cx="0" cy="0"/>
          <a:chOff x="0" y="0"/>
          <a:chExt cx="0" cy="0"/>
        </a:xfrm>
      </p:grpSpPr>
      <p:pic>
        <p:nvPicPr>
          <p:cNvPr id="164" name="Google Shape;164;p14"/>
          <p:cNvPicPr preferRelativeResize="0"/>
          <p:nvPr/>
        </p:nvPicPr>
        <p:blipFill>
          <a:blip r:embed="rId2">
            <a:alphaModFix amt="6000"/>
          </a:blip>
          <a:stretch>
            <a:fillRect/>
          </a:stretch>
        </p:blipFill>
        <p:spPr>
          <a:xfrm>
            <a:off x="0" y="0"/>
            <a:ext cx="9144000" cy="5143500"/>
          </a:xfrm>
          <a:prstGeom prst="rect">
            <a:avLst/>
          </a:prstGeom>
          <a:noFill/>
          <a:ln>
            <a:noFill/>
          </a:ln>
        </p:spPr>
      </p:pic>
      <p:grpSp>
        <p:nvGrpSpPr>
          <p:cNvPr id="165" name="Google Shape;165;p14"/>
          <p:cNvGrpSpPr/>
          <p:nvPr/>
        </p:nvGrpSpPr>
        <p:grpSpPr>
          <a:xfrm>
            <a:off x="320100" y="323825"/>
            <a:ext cx="8503800" cy="4502693"/>
            <a:chOff x="320100" y="323825"/>
            <a:chExt cx="8503800" cy="4502693"/>
          </a:xfrm>
        </p:grpSpPr>
        <p:sp>
          <p:nvSpPr>
            <p:cNvPr id="166" name="Google Shape;166;p14"/>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67" name="Google Shape;167;p14"/>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68" name="Google Shape;168;p14"/>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69" name="Google Shape;169;p14"/>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
        <p:nvSpPr>
          <p:cNvPr id="170" name="Google Shape;170;p14"/>
          <p:cNvSpPr txBox="1">
            <a:spLocks noGrp="1"/>
          </p:cNvSpPr>
          <p:nvPr>
            <p:ph type="title"/>
          </p:nvPr>
        </p:nvSpPr>
        <p:spPr>
          <a:xfrm>
            <a:off x="4406300" y="3467350"/>
            <a:ext cx="3952200" cy="37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4200"/>
              <a:buNone/>
              <a:defRPr sz="2000">
                <a:solidFill>
                  <a:schemeClr val="dk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1" name="Google Shape;171;p14"/>
          <p:cNvSpPr txBox="1">
            <a:spLocks noGrp="1"/>
          </p:cNvSpPr>
          <p:nvPr>
            <p:ph type="subTitle" idx="1"/>
          </p:nvPr>
        </p:nvSpPr>
        <p:spPr>
          <a:xfrm>
            <a:off x="4406300" y="1302625"/>
            <a:ext cx="3952200" cy="191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5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72" name="Google Shape;172;p14"/>
          <p:cNvGrpSpPr/>
          <p:nvPr/>
        </p:nvGrpSpPr>
        <p:grpSpPr>
          <a:xfrm>
            <a:off x="320100" y="323825"/>
            <a:ext cx="8503800" cy="4502693"/>
            <a:chOff x="320100" y="323825"/>
            <a:chExt cx="8503800" cy="4502693"/>
          </a:xfrm>
        </p:grpSpPr>
        <p:sp>
          <p:nvSpPr>
            <p:cNvPr id="173" name="Google Shape;173;p14"/>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74" name="Google Shape;174;p14"/>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75" name="Google Shape;175;p14"/>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76" name="Google Shape;176;p14"/>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177" name="Google Shape;177;p14"/>
          <p:cNvGrpSpPr/>
          <p:nvPr/>
        </p:nvGrpSpPr>
        <p:grpSpPr>
          <a:xfrm>
            <a:off x="3753000" y="4394913"/>
            <a:ext cx="1637975" cy="297275"/>
            <a:chOff x="3753000" y="4394913"/>
            <a:chExt cx="1637975" cy="297275"/>
          </a:xfrm>
        </p:grpSpPr>
        <p:grpSp>
          <p:nvGrpSpPr>
            <p:cNvPr id="178" name="Google Shape;178;p14"/>
            <p:cNvGrpSpPr/>
            <p:nvPr/>
          </p:nvGrpSpPr>
          <p:grpSpPr>
            <a:xfrm>
              <a:off x="4537175" y="4394913"/>
              <a:ext cx="69600" cy="297275"/>
              <a:chOff x="4537213" y="4330575"/>
              <a:chExt cx="69600" cy="297275"/>
            </a:xfrm>
          </p:grpSpPr>
          <p:sp>
            <p:nvSpPr>
              <p:cNvPr id="179" name="Google Shape;179;p14"/>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 name="Google Shape;180;p14"/>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81" name="Google Shape;181;p14"/>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82" name="Google Shape;182;p14"/>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800"/>
              <a:buFont typeface="Spicy Rice"/>
              <a:buNone/>
              <a:defRPr sz="2800">
                <a:solidFill>
                  <a:schemeClr val="accent1"/>
                </a:solidFill>
                <a:latin typeface="Spicy Rice"/>
                <a:ea typeface="Spicy Rice"/>
                <a:cs typeface="Spicy Rice"/>
                <a:sym typeface="Spicy Rice"/>
              </a:defRPr>
            </a:lvl1pPr>
            <a:lvl2pPr lvl="1">
              <a:lnSpc>
                <a:spcPct val="100000"/>
              </a:lnSpc>
              <a:spcBef>
                <a:spcPts val="0"/>
              </a:spcBef>
              <a:spcAft>
                <a:spcPts val="0"/>
              </a:spcAft>
              <a:buClr>
                <a:schemeClr val="accent1"/>
              </a:buClr>
              <a:buSzPts val="2800"/>
              <a:buNone/>
              <a:defRPr sz="2800">
                <a:solidFill>
                  <a:schemeClr val="accent1"/>
                </a:solidFill>
              </a:defRPr>
            </a:lvl2pPr>
            <a:lvl3pPr lvl="2">
              <a:lnSpc>
                <a:spcPct val="100000"/>
              </a:lnSpc>
              <a:spcBef>
                <a:spcPts val="0"/>
              </a:spcBef>
              <a:spcAft>
                <a:spcPts val="0"/>
              </a:spcAft>
              <a:buClr>
                <a:schemeClr val="accent1"/>
              </a:buClr>
              <a:buSzPts val="2800"/>
              <a:buNone/>
              <a:defRPr sz="2800">
                <a:solidFill>
                  <a:schemeClr val="accent1"/>
                </a:solidFill>
              </a:defRPr>
            </a:lvl3pPr>
            <a:lvl4pPr lvl="3">
              <a:lnSpc>
                <a:spcPct val="100000"/>
              </a:lnSpc>
              <a:spcBef>
                <a:spcPts val="0"/>
              </a:spcBef>
              <a:spcAft>
                <a:spcPts val="0"/>
              </a:spcAft>
              <a:buClr>
                <a:schemeClr val="accent1"/>
              </a:buClr>
              <a:buSzPts val="2800"/>
              <a:buNone/>
              <a:defRPr sz="2800">
                <a:solidFill>
                  <a:schemeClr val="accent1"/>
                </a:solidFill>
              </a:defRPr>
            </a:lvl4pPr>
            <a:lvl5pPr lvl="4">
              <a:lnSpc>
                <a:spcPct val="100000"/>
              </a:lnSpc>
              <a:spcBef>
                <a:spcPts val="0"/>
              </a:spcBef>
              <a:spcAft>
                <a:spcPts val="0"/>
              </a:spcAft>
              <a:buClr>
                <a:schemeClr val="accent1"/>
              </a:buClr>
              <a:buSzPts val="2800"/>
              <a:buNone/>
              <a:defRPr sz="2800">
                <a:solidFill>
                  <a:schemeClr val="accent1"/>
                </a:solidFill>
              </a:defRPr>
            </a:lvl5pPr>
            <a:lvl6pPr lvl="5">
              <a:lnSpc>
                <a:spcPct val="100000"/>
              </a:lnSpc>
              <a:spcBef>
                <a:spcPts val="0"/>
              </a:spcBef>
              <a:spcAft>
                <a:spcPts val="0"/>
              </a:spcAft>
              <a:buClr>
                <a:schemeClr val="accent1"/>
              </a:buClr>
              <a:buSzPts val="2800"/>
              <a:buNone/>
              <a:defRPr sz="2800">
                <a:solidFill>
                  <a:schemeClr val="accent1"/>
                </a:solidFill>
              </a:defRPr>
            </a:lvl6pPr>
            <a:lvl7pPr lvl="6">
              <a:lnSpc>
                <a:spcPct val="100000"/>
              </a:lnSpc>
              <a:spcBef>
                <a:spcPts val="0"/>
              </a:spcBef>
              <a:spcAft>
                <a:spcPts val="0"/>
              </a:spcAft>
              <a:buClr>
                <a:schemeClr val="accent1"/>
              </a:buClr>
              <a:buSzPts val="2800"/>
              <a:buNone/>
              <a:defRPr sz="2800">
                <a:solidFill>
                  <a:schemeClr val="accent1"/>
                </a:solidFill>
              </a:defRPr>
            </a:lvl7pPr>
            <a:lvl8pPr lvl="7">
              <a:lnSpc>
                <a:spcPct val="100000"/>
              </a:lnSpc>
              <a:spcBef>
                <a:spcPts val="0"/>
              </a:spcBef>
              <a:spcAft>
                <a:spcPts val="0"/>
              </a:spcAft>
              <a:buClr>
                <a:schemeClr val="accent1"/>
              </a:buClr>
              <a:buSzPts val="2800"/>
              <a:buNone/>
              <a:defRPr sz="2800">
                <a:solidFill>
                  <a:schemeClr val="accent1"/>
                </a:solidFill>
              </a:defRPr>
            </a:lvl8pPr>
            <a:lvl9pPr lvl="8">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marL="914400" lvl="1"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marL="1371600" lvl="2"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marL="1828800" lvl="3"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marL="2286000" lvl="4"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marL="2743200" lvl="5"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marL="3200400" lvl="6"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marL="3657600" lvl="7"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marL="4114800" lvl="8"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7" r:id="rId6"/>
    <p:sldLayoutId id="2147483658" r:id="rId7"/>
    <p:sldLayoutId id="2147483659" r:id="rId8"/>
    <p:sldLayoutId id="2147483660" r:id="rId9"/>
    <p:sldLayoutId id="2147483661" r:id="rId10"/>
    <p:sldLayoutId id="2147483663" r:id="rId11"/>
    <p:sldLayoutId id="2147483664" r:id="rId12"/>
    <p:sldLayoutId id="2147483670" r:id="rId13"/>
    <p:sldLayoutId id="2147483671" r:id="rId14"/>
    <p:sldLayoutId id="214748367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15.xml"/><Relationship Id="rId4" Type="http://schemas.openxmlformats.org/officeDocument/2006/relationships/image" Target="../media/image40.gif"/></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15.xml"/><Relationship Id="rId4" Type="http://schemas.openxmlformats.org/officeDocument/2006/relationships/image" Target="../media/image40.gif"/></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9" name="Picture 8" descr="Graphical user interface, website&#10;&#10;Description automatically generated">
            <a:extLst>
              <a:ext uri="{FF2B5EF4-FFF2-40B4-BE49-F238E27FC236}">
                <a16:creationId xmlns:a16="http://schemas.microsoft.com/office/drawing/2014/main" id="{13B4F85E-A1E2-2BFF-C3DD-FCD014D22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A close-up of a bone&#10;&#10;Description automatically generated with low confidence">
            <a:extLst>
              <a:ext uri="{FF2B5EF4-FFF2-40B4-BE49-F238E27FC236}">
                <a16:creationId xmlns:a16="http://schemas.microsoft.com/office/drawing/2014/main" id="{4FAFFD8E-9A45-8B1B-9B43-4DA89A34C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1200151"/>
            <a:ext cx="2959502" cy="2769248"/>
          </a:xfrm>
          <a:prstGeom prst="rect">
            <a:avLst/>
          </a:prstGeom>
        </p:spPr>
      </p:pic>
    </p:spTree>
    <p:extLst>
      <p:ext uri="{BB962C8B-B14F-4D97-AF65-F5344CB8AC3E}">
        <p14:creationId xmlns:p14="http://schemas.microsoft.com/office/powerpoint/2010/main" val="287547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122" name="Picture 2">
            <a:extLst>
              <a:ext uri="{FF2B5EF4-FFF2-40B4-BE49-F238E27FC236}">
                <a16:creationId xmlns:a16="http://schemas.microsoft.com/office/drawing/2014/main" id="{96085EBC-58E7-D3F8-9C55-B544BE3BBE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00" b="7407"/>
          <a:stretch/>
        </p:blipFill>
        <p:spPr bwMode="auto">
          <a:xfrm>
            <a:off x="0" y="771525"/>
            <a:ext cx="914400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87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7" name="Picture 6" descr="Graphical user interface, text&#10;&#10;Description automatically generated">
            <a:extLst>
              <a:ext uri="{FF2B5EF4-FFF2-40B4-BE49-F238E27FC236}">
                <a16:creationId xmlns:a16="http://schemas.microsoft.com/office/drawing/2014/main" id="{5249E6BE-D058-D71F-C75B-2979EE4EE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146" name="Picture 2">
            <a:extLst>
              <a:ext uri="{FF2B5EF4-FFF2-40B4-BE49-F238E27FC236}">
                <a16:creationId xmlns:a16="http://schemas.microsoft.com/office/drawing/2014/main" id="{2ED0AC13-1EE7-D978-B886-8600DF47D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992981"/>
            <a:ext cx="6543675" cy="315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82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7CE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7170" name="Picture 2">
            <a:extLst>
              <a:ext uri="{FF2B5EF4-FFF2-40B4-BE49-F238E27FC236}">
                <a16:creationId xmlns:a16="http://schemas.microsoft.com/office/drawing/2014/main" id="{9311B0DE-D250-04A0-967C-0E2FDD70C3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t="1150" r="3020" b="2582"/>
          <a:stretch/>
        </p:blipFill>
        <p:spPr bwMode="auto">
          <a:xfrm>
            <a:off x="1" y="-10183"/>
            <a:ext cx="8873963" cy="5153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3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8" name="Picture 7" descr="Text&#10;&#10;Description automatically generated">
            <a:extLst>
              <a:ext uri="{FF2B5EF4-FFF2-40B4-BE49-F238E27FC236}">
                <a16:creationId xmlns:a16="http://schemas.microsoft.com/office/drawing/2014/main" id="{7F11AF86-6919-7CBF-81BF-6AC41A89F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194" name="Picture 2">
            <a:extLst>
              <a:ext uri="{FF2B5EF4-FFF2-40B4-BE49-F238E27FC236}">
                <a16:creationId xmlns:a16="http://schemas.microsoft.com/office/drawing/2014/main" id="{4458AFE8-103F-D35B-A8FF-B29BA4B086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37" r="10397"/>
          <a:stretch/>
        </p:blipFill>
        <p:spPr bwMode="auto">
          <a:xfrm>
            <a:off x="1143001" y="949608"/>
            <a:ext cx="7112540" cy="298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15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10;&#10;Description automatically generated">
            <a:extLst>
              <a:ext uri="{FF2B5EF4-FFF2-40B4-BE49-F238E27FC236}">
                <a16:creationId xmlns:a16="http://schemas.microsoft.com/office/drawing/2014/main" id="{C5A45DEC-54C8-BDF1-FACF-BD903287C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930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Text&#10;&#10;Description automatically generated">
            <a:extLst>
              <a:ext uri="{FF2B5EF4-FFF2-40B4-BE49-F238E27FC236}">
                <a16:creationId xmlns:a16="http://schemas.microsoft.com/office/drawing/2014/main" id="{4D975381-6FB6-851D-9710-45024A969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Icon&#10;&#10;Description automatically generated">
            <a:extLst>
              <a:ext uri="{FF2B5EF4-FFF2-40B4-BE49-F238E27FC236}">
                <a16:creationId xmlns:a16="http://schemas.microsoft.com/office/drawing/2014/main" id="{428C787C-1209-78E8-86F9-763927DE3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963" y="1007269"/>
            <a:ext cx="3571875" cy="3128963"/>
          </a:xfrm>
          <a:prstGeom prst="rect">
            <a:avLst/>
          </a:prstGeom>
        </p:spPr>
      </p:pic>
    </p:spTree>
    <p:extLst>
      <p:ext uri="{BB962C8B-B14F-4D97-AF65-F5344CB8AC3E}">
        <p14:creationId xmlns:p14="http://schemas.microsoft.com/office/powerpoint/2010/main" val="3090679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9" name="Picture 8">
            <a:extLst>
              <a:ext uri="{FF2B5EF4-FFF2-40B4-BE49-F238E27FC236}">
                <a16:creationId xmlns:a16="http://schemas.microsoft.com/office/drawing/2014/main" id="{AD7BD65E-72C3-07F4-E406-EDF92F09F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Icon&#10;&#10;Description automatically generated">
            <a:extLst>
              <a:ext uri="{FF2B5EF4-FFF2-40B4-BE49-F238E27FC236}">
                <a16:creationId xmlns:a16="http://schemas.microsoft.com/office/drawing/2014/main" id="{1D13F356-5A01-21D7-D28F-652F2E8BF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963" y="1007269"/>
            <a:ext cx="3571875" cy="3128963"/>
          </a:xfrm>
          <a:prstGeom prst="rect">
            <a:avLst/>
          </a:prstGeom>
        </p:spPr>
      </p:pic>
    </p:spTree>
    <p:extLst>
      <p:ext uri="{BB962C8B-B14F-4D97-AF65-F5344CB8AC3E}">
        <p14:creationId xmlns:p14="http://schemas.microsoft.com/office/powerpoint/2010/main" val="66113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Text&#10;&#10;Description automatically generated with medium confidence">
            <a:extLst>
              <a:ext uri="{FF2B5EF4-FFF2-40B4-BE49-F238E27FC236}">
                <a16:creationId xmlns:a16="http://schemas.microsoft.com/office/drawing/2014/main" id="{A807D05B-4B66-B7E0-A63D-01E8A45AE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1098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Graphical user interface, text, application&#10;&#10;Description automatically generated">
            <a:extLst>
              <a:ext uri="{FF2B5EF4-FFF2-40B4-BE49-F238E27FC236}">
                <a16:creationId xmlns:a16="http://schemas.microsoft.com/office/drawing/2014/main" id="{D9FE5095-74C2-8DB1-04F3-BD6A63E4E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12022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Text&#10;&#10;Description automatically generated">
            <a:extLst>
              <a:ext uri="{FF2B5EF4-FFF2-40B4-BE49-F238E27FC236}">
                <a16:creationId xmlns:a16="http://schemas.microsoft.com/office/drawing/2014/main" id="{91FE016C-1B69-9705-F35F-041EC04B3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4524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A group of people posing for a photo&#10;&#10;Description automatically generated">
            <a:extLst>
              <a:ext uri="{FF2B5EF4-FFF2-40B4-BE49-F238E27FC236}">
                <a16:creationId xmlns:a16="http://schemas.microsoft.com/office/drawing/2014/main" id="{D6F444B5-3956-826A-BEEF-206FA968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94938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Graphical user interface, text, application&#10;&#10;Description automatically generated">
            <a:extLst>
              <a:ext uri="{FF2B5EF4-FFF2-40B4-BE49-F238E27FC236}">
                <a16:creationId xmlns:a16="http://schemas.microsoft.com/office/drawing/2014/main" id="{00B8FECF-F486-A3A9-7D37-E084C024E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96055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 text, application&#10;&#10;Description automatically generated">
            <a:extLst>
              <a:ext uri="{FF2B5EF4-FFF2-40B4-BE49-F238E27FC236}">
                <a16:creationId xmlns:a16="http://schemas.microsoft.com/office/drawing/2014/main" id="{BC53C8FC-FC79-A369-8FB2-FFFFCDF6E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3379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A screenshot of a computer&#10;&#10;Description automatically generated with medium confidence">
            <a:extLst>
              <a:ext uri="{FF2B5EF4-FFF2-40B4-BE49-F238E27FC236}">
                <a16:creationId xmlns:a16="http://schemas.microsoft.com/office/drawing/2014/main" id="{EAC6571B-F05E-D3D6-24A1-9D7E6F24C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74606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Text&#10;&#10;Description automatically generated">
            <a:extLst>
              <a:ext uri="{FF2B5EF4-FFF2-40B4-BE49-F238E27FC236}">
                <a16:creationId xmlns:a16="http://schemas.microsoft.com/office/drawing/2014/main" id="{0D46DBC8-66E9-3C46-3B95-008049392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41886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Graphical user interface, application&#10;&#10;Description automatically generated">
            <a:extLst>
              <a:ext uri="{FF2B5EF4-FFF2-40B4-BE49-F238E27FC236}">
                <a16:creationId xmlns:a16="http://schemas.microsoft.com/office/drawing/2014/main" id="{18255EBF-CF48-9CEB-23F5-E7496FBB9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4005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A screenshot of a video game&#10;&#10;Description automatically generated">
            <a:extLst>
              <a:ext uri="{FF2B5EF4-FFF2-40B4-BE49-F238E27FC236}">
                <a16:creationId xmlns:a16="http://schemas.microsoft.com/office/drawing/2014/main" id="{518DB042-C722-A2DB-091D-BDC98C81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9240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A screenshot of a computer&#10;&#10;Description automatically generated with medium confidence">
            <a:extLst>
              <a:ext uri="{FF2B5EF4-FFF2-40B4-BE49-F238E27FC236}">
                <a16:creationId xmlns:a16="http://schemas.microsoft.com/office/drawing/2014/main" id="{31E31BFD-B567-7219-3E40-4623E1D7E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04906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 text&#10;&#10;Description automatically generated">
            <a:extLst>
              <a:ext uri="{FF2B5EF4-FFF2-40B4-BE49-F238E27FC236}">
                <a16:creationId xmlns:a16="http://schemas.microsoft.com/office/drawing/2014/main" id="{022CB70E-85D9-F549-7A48-88090C98D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descr="A person in a garment&#10;&#10;Description automatically generated with low confidence">
            <a:extLst>
              <a:ext uri="{FF2B5EF4-FFF2-40B4-BE49-F238E27FC236}">
                <a16:creationId xmlns:a16="http://schemas.microsoft.com/office/drawing/2014/main" id="{C9C3DF15-879B-306C-6BBF-EB1D01AEC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394" y="161131"/>
            <a:ext cx="5259532" cy="4821238"/>
          </a:xfrm>
          <a:prstGeom prst="rect">
            <a:avLst/>
          </a:prstGeom>
        </p:spPr>
      </p:pic>
    </p:spTree>
    <p:extLst>
      <p:ext uri="{BB962C8B-B14F-4D97-AF65-F5344CB8AC3E}">
        <p14:creationId xmlns:p14="http://schemas.microsoft.com/office/powerpoint/2010/main" val="2347105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Text&#10;&#10;Description automatically generated">
            <a:extLst>
              <a:ext uri="{FF2B5EF4-FFF2-40B4-BE49-F238E27FC236}">
                <a16:creationId xmlns:a16="http://schemas.microsoft.com/office/drawing/2014/main" id="{00FE1A76-5D4B-4695-F6FF-079B89C87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290" name="Picture 2">
            <a:extLst>
              <a:ext uri="{FF2B5EF4-FFF2-40B4-BE49-F238E27FC236}">
                <a16:creationId xmlns:a16="http://schemas.microsoft.com/office/drawing/2014/main" id="{442D36BE-A972-ED0D-0DE8-58D6619D3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313" y="970359"/>
            <a:ext cx="3291866" cy="333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906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 text&#10;&#10;Description automatically generated">
            <a:extLst>
              <a:ext uri="{FF2B5EF4-FFF2-40B4-BE49-F238E27FC236}">
                <a16:creationId xmlns:a16="http://schemas.microsoft.com/office/drawing/2014/main" id="{C3C243DE-3735-CD33-1DF0-9707F9DA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descr="A white skull with a black background&#10;&#10;Description automatically generated with low confidence">
            <a:extLst>
              <a:ext uri="{FF2B5EF4-FFF2-40B4-BE49-F238E27FC236}">
                <a16:creationId xmlns:a16="http://schemas.microsoft.com/office/drawing/2014/main" id="{E24A50B9-4D75-F9C8-F201-23FFD9DB5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200150"/>
            <a:ext cx="2320528" cy="2320528"/>
          </a:xfrm>
          <a:prstGeom prst="rect">
            <a:avLst/>
          </a:prstGeom>
        </p:spPr>
      </p:pic>
      <p:pic>
        <p:nvPicPr>
          <p:cNvPr id="12" name="Picture 11" descr="A picture containing player&#10;&#10;Description automatically generated">
            <a:extLst>
              <a:ext uri="{FF2B5EF4-FFF2-40B4-BE49-F238E27FC236}">
                <a16:creationId xmlns:a16="http://schemas.microsoft.com/office/drawing/2014/main" id="{6AEE8735-CEEB-81E8-F106-CCA04F9DA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587941"/>
            <a:ext cx="1771650" cy="2643340"/>
          </a:xfrm>
          <a:prstGeom prst="rect">
            <a:avLst/>
          </a:prstGeom>
        </p:spPr>
      </p:pic>
    </p:spTree>
    <p:extLst>
      <p:ext uri="{BB962C8B-B14F-4D97-AF65-F5344CB8AC3E}">
        <p14:creationId xmlns:p14="http://schemas.microsoft.com/office/powerpoint/2010/main" val="355859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text&#10;&#10;Description automatically generated">
            <a:extLst>
              <a:ext uri="{FF2B5EF4-FFF2-40B4-BE49-F238E27FC236}">
                <a16:creationId xmlns:a16="http://schemas.microsoft.com/office/drawing/2014/main" id="{F1219D4B-F14B-0E6C-E185-9B35A47F6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A close-up of a bone&#10;&#10;Description automatically generated with low confidence">
            <a:extLst>
              <a:ext uri="{FF2B5EF4-FFF2-40B4-BE49-F238E27FC236}">
                <a16:creationId xmlns:a16="http://schemas.microsoft.com/office/drawing/2014/main" id="{D5A01212-D2FE-679E-3F87-6719A3E2E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1200151"/>
            <a:ext cx="2959502" cy="2769248"/>
          </a:xfrm>
          <a:prstGeom prst="rect">
            <a:avLst/>
          </a:prstGeom>
        </p:spPr>
      </p:pic>
    </p:spTree>
    <p:extLst>
      <p:ext uri="{BB962C8B-B14F-4D97-AF65-F5344CB8AC3E}">
        <p14:creationId xmlns:p14="http://schemas.microsoft.com/office/powerpoint/2010/main" val="1550602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 text&#10;&#10;Description automatically generated">
            <a:extLst>
              <a:ext uri="{FF2B5EF4-FFF2-40B4-BE49-F238E27FC236}">
                <a16:creationId xmlns:a16="http://schemas.microsoft.com/office/drawing/2014/main" id="{C3C243DE-3735-CD33-1DF0-9707F9DA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descr="A white skull with a black background&#10;&#10;Description automatically generated with low confidence">
            <a:extLst>
              <a:ext uri="{FF2B5EF4-FFF2-40B4-BE49-F238E27FC236}">
                <a16:creationId xmlns:a16="http://schemas.microsoft.com/office/drawing/2014/main" id="{E24A50B9-4D75-F9C8-F201-23FFD9DB5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200150"/>
            <a:ext cx="2320528" cy="2320528"/>
          </a:xfrm>
          <a:prstGeom prst="rect">
            <a:avLst/>
          </a:prstGeom>
        </p:spPr>
      </p:pic>
      <p:pic>
        <p:nvPicPr>
          <p:cNvPr id="12" name="Picture 11" descr="A picture containing player&#10;&#10;Description automatically generated">
            <a:extLst>
              <a:ext uri="{FF2B5EF4-FFF2-40B4-BE49-F238E27FC236}">
                <a16:creationId xmlns:a16="http://schemas.microsoft.com/office/drawing/2014/main" id="{6AEE8735-CEEB-81E8-F106-CCA04F9DA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587941"/>
            <a:ext cx="1771650" cy="2643340"/>
          </a:xfrm>
          <a:prstGeom prst="rect">
            <a:avLst/>
          </a:prstGeom>
        </p:spPr>
      </p:pic>
    </p:spTree>
    <p:extLst>
      <p:ext uri="{BB962C8B-B14F-4D97-AF65-F5344CB8AC3E}">
        <p14:creationId xmlns:p14="http://schemas.microsoft.com/office/powerpoint/2010/main" val="3698276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6"/>
        <p:cNvGrpSpPr/>
        <p:nvPr/>
      </p:nvGrpSpPr>
      <p:grpSpPr>
        <a:xfrm>
          <a:off x="0" y="0"/>
          <a:ext cx="0" cy="0"/>
          <a:chOff x="0" y="0"/>
          <a:chExt cx="0" cy="0"/>
        </a:xfrm>
      </p:grpSpPr>
      <p:sp>
        <p:nvSpPr>
          <p:cNvPr id="887" name="Google Shape;887;p59"/>
          <p:cNvSpPr txBox="1">
            <a:spLocks noGrp="1"/>
          </p:cNvSpPr>
          <p:nvPr>
            <p:ph type="title"/>
          </p:nvPr>
        </p:nvSpPr>
        <p:spPr>
          <a:xfrm>
            <a:off x="1261500" y="1831800"/>
            <a:ext cx="3254700" cy="1479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Morph and Skeletal</a:t>
            </a:r>
            <a:endParaRPr/>
          </a:p>
        </p:txBody>
      </p:sp>
      <p:sp>
        <p:nvSpPr>
          <p:cNvPr id="888" name="Google Shape;888;p59"/>
          <p:cNvSpPr txBox="1">
            <a:spLocks noGrp="1"/>
          </p:cNvSpPr>
          <p:nvPr>
            <p:ph type="subTitle" idx="1"/>
          </p:nvPr>
        </p:nvSpPr>
        <p:spPr>
          <a:xfrm>
            <a:off x="4639788" y="1942850"/>
            <a:ext cx="3254700" cy="112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Animasi gerakan seperti gerak manusia.</a:t>
            </a:r>
            <a:endParaRPr/>
          </a:p>
        </p:txBody>
      </p:sp>
      <p:sp>
        <p:nvSpPr>
          <p:cNvPr id="889" name="Google Shape;889;p59"/>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890" name="Google Shape;890;p59"/>
          <p:cNvGrpSpPr/>
          <p:nvPr/>
        </p:nvGrpSpPr>
        <p:grpSpPr>
          <a:xfrm flipH="1">
            <a:off x="8168292" y="565099"/>
            <a:ext cx="265595" cy="139500"/>
            <a:chOff x="3688900" y="258825"/>
            <a:chExt cx="321000" cy="168600"/>
          </a:xfrm>
        </p:grpSpPr>
        <p:sp>
          <p:nvSpPr>
            <p:cNvPr id="891" name="Google Shape;891;p59"/>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9"/>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59"/>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12:00:00:00</a:t>
            </a:r>
            <a:endParaRPr sz="10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60"/>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899" name="Google Shape;899;p60"/>
          <p:cNvGrpSpPr/>
          <p:nvPr/>
        </p:nvGrpSpPr>
        <p:grpSpPr>
          <a:xfrm flipH="1">
            <a:off x="8168292" y="565099"/>
            <a:ext cx="265595" cy="139500"/>
            <a:chOff x="3688900" y="258825"/>
            <a:chExt cx="321000" cy="168600"/>
          </a:xfrm>
        </p:grpSpPr>
        <p:sp>
          <p:nvSpPr>
            <p:cNvPr id="900" name="Google Shape;900;p60"/>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0"/>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60"/>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03" name="Google Shape;903;p60"/>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0"/>
          <p:cNvSpPr txBox="1">
            <a:spLocks noGrp="1"/>
          </p:cNvSpPr>
          <p:nvPr>
            <p:ph type="title"/>
          </p:nvPr>
        </p:nvSpPr>
        <p:spPr>
          <a:xfrm>
            <a:off x="2944650" y="550550"/>
            <a:ext cx="32547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Skeletal</a:t>
            </a:r>
            <a:endParaRPr/>
          </a:p>
        </p:txBody>
      </p:sp>
      <p:sp>
        <p:nvSpPr>
          <p:cNvPr id="905" name="Google Shape;905;p60"/>
          <p:cNvSpPr txBox="1">
            <a:spLocks noGrp="1"/>
          </p:cNvSpPr>
          <p:nvPr>
            <p:ph type="subTitle" idx="1"/>
          </p:nvPr>
        </p:nvSpPr>
        <p:spPr>
          <a:xfrm>
            <a:off x="886625" y="1530001"/>
            <a:ext cx="3800100" cy="2083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50">
                <a:solidFill>
                  <a:srgbClr val="000000"/>
                </a:solidFill>
                <a:latin typeface="Times New Roman"/>
                <a:ea typeface="Times New Roman"/>
                <a:cs typeface="Times New Roman"/>
                <a:sym typeface="Times New Roman"/>
              </a:rPr>
              <a:t>Dalam skeletal animation, kita membuat kerangka sebuah objek. Kerangka ini kita bayangkan seperti kumpulan-kumpulan tulang manusia. Tulang-tulang tersebut dihubungkan dengan sebuah sendi (vertices). Ketika tulang tersebut bergerak, vertices tersebut akan bergerak mengikuti pergerakan tulang itu. </a:t>
            </a:r>
            <a:endParaRPr sz="1200"/>
          </a:p>
        </p:txBody>
      </p:sp>
      <p:pic>
        <p:nvPicPr>
          <p:cNvPr id="906" name="Google Shape;906;p60"/>
          <p:cNvPicPr preferRelativeResize="0"/>
          <p:nvPr/>
        </p:nvPicPr>
        <p:blipFill>
          <a:blip r:embed="rId3">
            <a:alphaModFix/>
          </a:blip>
          <a:stretch>
            <a:fillRect/>
          </a:stretch>
        </p:blipFill>
        <p:spPr>
          <a:xfrm>
            <a:off x="4955900" y="1580550"/>
            <a:ext cx="3212389" cy="1982400"/>
          </a:xfrm>
          <a:prstGeom prst="rect">
            <a:avLst/>
          </a:prstGeom>
          <a:noFill/>
          <a:ln>
            <a:noFill/>
          </a:ln>
        </p:spPr>
      </p:pic>
      <p:sp>
        <p:nvSpPr>
          <p:cNvPr id="907" name="Google Shape;907;p60"/>
          <p:cNvSpPr txBox="1">
            <a:spLocks noGrp="1"/>
          </p:cNvSpPr>
          <p:nvPr>
            <p:ph type="subTitle" idx="1"/>
          </p:nvPr>
        </p:nvSpPr>
        <p:spPr>
          <a:xfrm>
            <a:off x="955850" y="3410525"/>
            <a:ext cx="3800100" cy="1187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50">
                <a:solidFill>
                  <a:srgbClr val="000000"/>
                </a:solidFill>
                <a:latin typeface="Times New Roman"/>
                <a:ea typeface="Times New Roman"/>
                <a:cs typeface="Times New Roman"/>
                <a:sym typeface="Times New Roman"/>
              </a:rPr>
              <a:t>Note buat fadhil, kalo mau diringkas gapapa</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61"/>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13" name="Google Shape;913;p61"/>
          <p:cNvGrpSpPr/>
          <p:nvPr/>
        </p:nvGrpSpPr>
        <p:grpSpPr>
          <a:xfrm flipH="1">
            <a:off x="8168292" y="565099"/>
            <a:ext cx="265595" cy="139500"/>
            <a:chOff x="3688900" y="258825"/>
            <a:chExt cx="321000" cy="168600"/>
          </a:xfrm>
        </p:grpSpPr>
        <p:sp>
          <p:nvSpPr>
            <p:cNvPr id="914" name="Google Shape;914;p61"/>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1"/>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61"/>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17" name="Google Shape;917;p61"/>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1"/>
          <p:cNvSpPr txBox="1">
            <a:spLocks noGrp="1"/>
          </p:cNvSpPr>
          <p:nvPr>
            <p:ph type="title"/>
          </p:nvPr>
        </p:nvSpPr>
        <p:spPr>
          <a:xfrm>
            <a:off x="2944650" y="550550"/>
            <a:ext cx="32547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Morph</a:t>
            </a:r>
            <a:endParaRPr/>
          </a:p>
        </p:txBody>
      </p:sp>
      <p:pic>
        <p:nvPicPr>
          <p:cNvPr id="919" name="Google Shape;919;p61"/>
          <p:cNvPicPr preferRelativeResize="0"/>
          <p:nvPr/>
        </p:nvPicPr>
        <p:blipFill>
          <a:blip r:embed="rId3">
            <a:alphaModFix/>
          </a:blip>
          <a:stretch>
            <a:fillRect/>
          </a:stretch>
        </p:blipFill>
        <p:spPr>
          <a:xfrm>
            <a:off x="4838375" y="1200300"/>
            <a:ext cx="3738049" cy="3033151"/>
          </a:xfrm>
          <a:prstGeom prst="rect">
            <a:avLst/>
          </a:prstGeom>
          <a:noFill/>
          <a:ln>
            <a:noFill/>
          </a:ln>
        </p:spPr>
      </p:pic>
      <p:sp>
        <p:nvSpPr>
          <p:cNvPr id="920" name="Google Shape;920;p61"/>
          <p:cNvSpPr txBox="1">
            <a:spLocks noGrp="1"/>
          </p:cNvSpPr>
          <p:nvPr>
            <p:ph type="subTitle" idx="1"/>
          </p:nvPr>
        </p:nvSpPr>
        <p:spPr>
          <a:xfrm>
            <a:off x="886625" y="1530001"/>
            <a:ext cx="3800100" cy="2083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50">
                <a:solidFill>
                  <a:srgbClr val="000000"/>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2"/>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26" name="Google Shape;926;p62"/>
          <p:cNvGrpSpPr/>
          <p:nvPr/>
        </p:nvGrpSpPr>
        <p:grpSpPr>
          <a:xfrm flipH="1">
            <a:off x="8168292" y="565099"/>
            <a:ext cx="265595" cy="139500"/>
            <a:chOff x="3688900" y="258825"/>
            <a:chExt cx="321000" cy="168600"/>
          </a:xfrm>
        </p:grpSpPr>
        <p:sp>
          <p:nvSpPr>
            <p:cNvPr id="927" name="Google Shape;927;p62"/>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2"/>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62"/>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30" name="Google Shape;930;p62"/>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2"/>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Morph</a:t>
            </a:r>
            <a:endParaRPr/>
          </a:p>
        </p:txBody>
      </p:sp>
      <p:pic>
        <p:nvPicPr>
          <p:cNvPr id="932" name="Google Shape;932;p62"/>
          <p:cNvPicPr preferRelativeResize="0"/>
          <p:nvPr/>
        </p:nvPicPr>
        <p:blipFill>
          <a:blip r:embed="rId3">
            <a:alphaModFix/>
          </a:blip>
          <a:stretch>
            <a:fillRect/>
          </a:stretch>
        </p:blipFill>
        <p:spPr>
          <a:xfrm>
            <a:off x="2543175" y="1432200"/>
            <a:ext cx="4057650" cy="2286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63"/>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38" name="Google Shape;938;p63"/>
          <p:cNvGrpSpPr/>
          <p:nvPr/>
        </p:nvGrpSpPr>
        <p:grpSpPr>
          <a:xfrm flipH="1">
            <a:off x="8168292" y="565099"/>
            <a:ext cx="265595" cy="139500"/>
            <a:chOff x="3688900" y="258825"/>
            <a:chExt cx="321000" cy="168600"/>
          </a:xfrm>
        </p:grpSpPr>
        <p:sp>
          <p:nvSpPr>
            <p:cNvPr id="939" name="Google Shape;939;p63"/>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3"/>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63"/>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42" name="Google Shape;942;p63"/>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3"/>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Morph</a:t>
            </a:r>
            <a:endParaRPr/>
          </a:p>
        </p:txBody>
      </p:sp>
      <p:pic>
        <p:nvPicPr>
          <p:cNvPr id="944" name="Google Shape;944;p63"/>
          <p:cNvPicPr preferRelativeResize="0"/>
          <p:nvPr/>
        </p:nvPicPr>
        <p:blipFill>
          <a:blip r:embed="rId3">
            <a:alphaModFix/>
          </a:blip>
          <a:stretch>
            <a:fillRect/>
          </a:stretch>
        </p:blipFill>
        <p:spPr>
          <a:xfrm>
            <a:off x="1511275" y="1191900"/>
            <a:ext cx="6121508" cy="2992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64"/>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50" name="Google Shape;950;p64"/>
          <p:cNvGrpSpPr/>
          <p:nvPr/>
        </p:nvGrpSpPr>
        <p:grpSpPr>
          <a:xfrm flipH="1">
            <a:off x="8168292" y="565099"/>
            <a:ext cx="265595" cy="139500"/>
            <a:chOff x="3688900" y="258825"/>
            <a:chExt cx="321000" cy="168600"/>
          </a:xfrm>
        </p:grpSpPr>
        <p:sp>
          <p:nvSpPr>
            <p:cNvPr id="951" name="Google Shape;951;p64"/>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4"/>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64"/>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54" name="Google Shape;954;p64"/>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4"/>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Morph</a:t>
            </a:r>
            <a:endParaRPr/>
          </a:p>
        </p:txBody>
      </p:sp>
      <p:pic>
        <p:nvPicPr>
          <p:cNvPr id="956" name="Google Shape;956;p64"/>
          <p:cNvPicPr preferRelativeResize="0"/>
          <p:nvPr/>
        </p:nvPicPr>
        <p:blipFill>
          <a:blip r:embed="rId3">
            <a:alphaModFix/>
          </a:blip>
          <a:stretch>
            <a:fillRect/>
          </a:stretch>
        </p:blipFill>
        <p:spPr>
          <a:xfrm>
            <a:off x="2085975" y="1470300"/>
            <a:ext cx="4972050" cy="2209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65"/>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62" name="Google Shape;962;p65"/>
          <p:cNvGrpSpPr/>
          <p:nvPr/>
        </p:nvGrpSpPr>
        <p:grpSpPr>
          <a:xfrm flipH="1">
            <a:off x="8168292" y="565099"/>
            <a:ext cx="265595" cy="139500"/>
            <a:chOff x="3688900" y="258825"/>
            <a:chExt cx="321000" cy="168600"/>
          </a:xfrm>
        </p:grpSpPr>
        <p:sp>
          <p:nvSpPr>
            <p:cNvPr id="963" name="Google Shape;963;p65"/>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5"/>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65"/>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66" name="Google Shape;966;p65"/>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5"/>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Skeletal</a:t>
            </a:r>
            <a:endParaRPr/>
          </a:p>
        </p:txBody>
      </p:sp>
      <p:pic>
        <p:nvPicPr>
          <p:cNvPr id="968" name="Google Shape;968;p65"/>
          <p:cNvPicPr preferRelativeResize="0"/>
          <p:nvPr/>
        </p:nvPicPr>
        <p:blipFill>
          <a:blip r:embed="rId3">
            <a:alphaModFix/>
          </a:blip>
          <a:stretch>
            <a:fillRect/>
          </a:stretch>
        </p:blipFill>
        <p:spPr>
          <a:xfrm>
            <a:off x="3095337" y="1193163"/>
            <a:ext cx="2953325" cy="2953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66"/>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74" name="Google Shape;974;p66"/>
          <p:cNvGrpSpPr/>
          <p:nvPr/>
        </p:nvGrpSpPr>
        <p:grpSpPr>
          <a:xfrm flipH="1">
            <a:off x="8168292" y="565099"/>
            <a:ext cx="265595" cy="139500"/>
            <a:chOff x="3688900" y="258825"/>
            <a:chExt cx="321000" cy="168600"/>
          </a:xfrm>
        </p:grpSpPr>
        <p:sp>
          <p:nvSpPr>
            <p:cNvPr id="975" name="Google Shape;975;p66"/>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6"/>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66"/>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78" name="Google Shape;978;p66"/>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Skeletal</a:t>
            </a:r>
            <a:endParaRPr/>
          </a:p>
        </p:txBody>
      </p:sp>
      <p:pic>
        <p:nvPicPr>
          <p:cNvPr id="980" name="Google Shape;980;p66"/>
          <p:cNvPicPr preferRelativeResize="0"/>
          <p:nvPr/>
        </p:nvPicPr>
        <p:blipFill>
          <a:blip r:embed="rId3">
            <a:alphaModFix/>
          </a:blip>
          <a:stretch>
            <a:fillRect/>
          </a:stretch>
        </p:blipFill>
        <p:spPr>
          <a:xfrm>
            <a:off x="320524" y="1135850"/>
            <a:ext cx="8502951" cy="3102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67"/>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86" name="Google Shape;986;p67"/>
          <p:cNvGrpSpPr/>
          <p:nvPr/>
        </p:nvGrpSpPr>
        <p:grpSpPr>
          <a:xfrm flipH="1">
            <a:off x="8168292" y="565099"/>
            <a:ext cx="265595" cy="139500"/>
            <a:chOff x="3688900" y="258825"/>
            <a:chExt cx="321000" cy="168600"/>
          </a:xfrm>
        </p:grpSpPr>
        <p:sp>
          <p:nvSpPr>
            <p:cNvPr id="987" name="Google Shape;987;p67"/>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7"/>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67"/>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90" name="Google Shape;990;p67"/>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7"/>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Skeletal</a:t>
            </a:r>
            <a:endParaRPr/>
          </a:p>
        </p:txBody>
      </p:sp>
      <p:pic>
        <p:nvPicPr>
          <p:cNvPr id="992" name="Google Shape;992;p67"/>
          <p:cNvPicPr preferRelativeResize="0"/>
          <p:nvPr/>
        </p:nvPicPr>
        <p:blipFill>
          <a:blip r:embed="rId3">
            <a:alphaModFix/>
          </a:blip>
          <a:stretch>
            <a:fillRect/>
          </a:stretch>
        </p:blipFill>
        <p:spPr>
          <a:xfrm>
            <a:off x="663700" y="1385075"/>
            <a:ext cx="3509950" cy="2864900"/>
          </a:xfrm>
          <a:prstGeom prst="rect">
            <a:avLst/>
          </a:prstGeom>
          <a:noFill/>
          <a:ln>
            <a:noFill/>
          </a:ln>
        </p:spPr>
      </p:pic>
      <p:pic>
        <p:nvPicPr>
          <p:cNvPr id="993" name="Google Shape;993;p67"/>
          <p:cNvPicPr preferRelativeResize="0"/>
          <p:nvPr/>
        </p:nvPicPr>
        <p:blipFill>
          <a:blip r:embed="rId4">
            <a:alphaModFix/>
          </a:blip>
          <a:stretch>
            <a:fillRect/>
          </a:stretch>
        </p:blipFill>
        <p:spPr>
          <a:xfrm>
            <a:off x="4391450" y="1755500"/>
            <a:ext cx="4162425" cy="198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amera, electronics, projector&#10;&#10;Description automatically generated">
            <a:extLst>
              <a:ext uri="{FF2B5EF4-FFF2-40B4-BE49-F238E27FC236}">
                <a16:creationId xmlns:a16="http://schemas.microsoft.com/office/drawing/2014/main" id="{40FEA639-1B9C-AAF4-A951-373DD3354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82288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68"/>
          <p:cNvSpPr txBox="1">
            <a:spLocks noGrp="1"/>
          </p:cNvSpPr>
          <p:nvPr>
            <p:ph type="title"/>
          </p:nvPr>
        </p:nvSpPr>
        <p:spPr>
          <a:xfrm flipH="1">
            <a:off x="3784350" y="1088949"/>
            <a:ext cx="15753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99" name="Google Shape;999;p68"/>
          <p:cNvSpPr txBox="1">
            <a:spLocks noGrp="1"/>
          </p:cNvSpPr>
          <p:nvPr>
            <p:ph type="title" idx="2"/>
          </p:nvPr>
        </p:nvSpPr>
        <p:spPr>
          <a:xfrm>
            <a:off x="2014225" y="2630575"/>
            <a:ext cx="5115600" cy="76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a:t>
            </a:r>
            <a:endParaRPr/>
          </a:p>
        </p:txBody>
      </p:sp>
      <p:sp>
        <p:nvSpPr>
          <p:cNvPr id="1000" name="Google Shape;1000;p68"/>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Yuk, coba dari awal membuat animasi pergerakan kamera!</a:t>
            </a:r>
            <a:endParaRPr/>
          </a:p>
        </p:txBody>
      </p:sp>
      <p:sp>
        <p:nvSpPr>
          <p:cNvPr id="1001" name="Google Shape;1001;p68"/>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002" name="Google Shape;1002;p68"/>
          <p:cNvGrpSpPr/>
          <p:nvPr/>
        </p:nvGrpSpPr>
        <p:grpSpPr>
          <a:xfrm flipH="1">
            <a:off x="8168292" y="565099"/>
            <a:ext cx="265595" cy="139500"/>
            <a:chOff x="3688900" y="258825"/>
            <a:chExt cx="321000" cy="168600"/>
          </a:xfrm>
        </p:grpSpPr>
        <p:sp>
          <p:nvSpPr>
            <p:cNvPr id="1003" name="Google Shape;1003;p68"/>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8"/>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68"/>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04:00:00:00</a:t>
            </a:r>
            <a:endParaRPr sz="1000">
              <a:solidFill>
                <a:schemeClr val="dk2"/>
              </a:solidFill>
            </a:endParaRPr>
          </a:p>
        </p:txBody>
      </p:sp>
      <p:grpSp>
        <p:nvGrpSpPr>
          <p:cNvPr id="1006" name="Google Shape;1006;p68"/>
          <p:cNvGrpSpPr/>
          <p:nvPr/>
        </p:nvGrpSpPr>
        <p:grpSpPr>
          <a:xfrm>
            <a:off x="2535050" y="2327838"/>
            <a:ext cx="4073700" cy="111300"/>
            <a:chOff x="2535050" y="2256550"/>
            <a:chExt cx="4073700" cy="111300"/>
          </a:xfrm>
        </p:grpSpPr>
        <p:cxnSp>
          <p:nvCxnSpPr>
            <p:cNvPr id="1007" name="Google Shape;1007;p68"/>
            <p:cNvCxnSpPr>
              <a:endCxn id="1008" idx="0"/>
            </p:cNvCxnSpPr>
            <p:nvPr/>
          </p:nvCxnSpPr>
          <p:spPr>
            <a:xfrm flipH="1">
              <a:off x="3054350" y="2311900"/>
              <a:ext cx="3554400" cy="300"/>
            </a:xfrm>
            <a:prstGeom prst="straightConnector1">
              <a:avLst/>
            </a:prstGeom>
            <a:noFill/>
            <a:ln w="19050" cap="flat" cmpd="sng">
              <a:solidFill>
                <a:schemeClr val="lt2"/>
              </a:solidFill>
              <a:prstDash val="solid"/>
              <a:round/>
              <a:headEnd type="none" w="med" len="med"/>
              <a:tailEnd type="none" w="med" len="med"/>
            </a:ln>
          </p:spPr>
        </p:cxnSp>
        <p:sp>
          <p:nvSpPr>
            <p:cNvPr id="1008" name="Google Shape;1008;p68"/>
            <p:cNvSpPr/>
            <p:nvPr/>
          </p:nvSpPr>
          <p:spPr>
            <a:xfrm rot="5400000">
              <a:off x="2739050" y="2052550"/>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68"/>
          <p:cNvGrpSpPr/>
          <p:nvPr/>
        </p:nvGrpSpPr>
        <p:grpSpPr>
          <a:xfrm>
            <a:off x="2535525" y="2485638"/>
            <a:ext cx="4073400" cy="111300"/>
            <a:chOff x="2535525" y="2506663"/>
            <a:chExt cx="4073400" cy="111300"/>
          </a:xfrm>
        </p:grpSpPr>
        <p:cxnSp>
          <p:nvCxnSpPr>
            <p:cNvPr id="1010" name="Google Shape;1010;p68"/>
            <p:cNvCxnSpPr/>
            <p:nvPr/>
          </p:nvCxnSpPr>
          <p:spPr>
            <a:xfrm rot="10800000">
              <a:off x="2535525" y="2562325"/>
              <a:ext cx="4073400" cy="0"/>
            </a:xfrm>
            <a:prstGeom prst="straightConnector1">
              <a:avLst/>
            </a:prstGeom>
            <a:noFill/>
            <a:ln w="19050" cap="flat" cmpd="sng">
              <a:solidFill>
                <a:schemeClr val="lt2"/>
              </a:solidFill>
              <a:prstDash val="solid"/>
              <a:round/>
              <a:headEnd type="none" w="med" len="med"/>
              <a:tailEnd type="none" w="med" len="med"/>
            </a:ln>
          </p:spPr>
        </p:cxnSp>
        <p:sp>
          <p:nvSpPr>
            <p:cNvPr id="1011" name="Google Shape;1011;p68"/>
            <p:cNvSpPr/>
            <p:nvPr/>
          </p:nvSpPr>
          <p:spPr>
            <a:xfrm rot="5400000">
              <a:off x="3732900" y="2302663"/>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69"/>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400"/>
              <a:t>LANGKAH LANGKAH </a:t>
            </a:r>
            <a:r>
              <a:rPr lang="en" sz="2400">
                <a:solidFill>
                  <a:schemeClr val="lt1"/>
                </a:solidFill>
              </a:rPr>
              <a:t> MEMBUAT PROGRAM</a:t>
            </a:r>
            <a:endParaRPr sz="2400">
              <a:solidFill>
                <a:schemeClr val="lt1"/>
              </a:solidFill>
            </a:endParaRPr>
          </a:p>
        </p:txBody>
      </p:sp>
      <p:sp>
        <p:nvSpPr>
          <p:cNvPr id="1017" name="Google Shape;1017;p69"/>
          <p:cNvSpPr txBox="1"/>
          <p:nvPr/>
        </p:nvSpPr>
        <p:spPr>
          <a:xfrm>
            <a:off x="1136425" y="2871825"/>
            <a:ext cx="1577100" cy="1004400"/>
          </a:xfrm>
          <a:prstGeom prst="rect">
            <a:avLst/>
          </a:prstGeom>
          <a:noFill/>
          <a:ln>
            <a:noFill/>
          </a:ln>
        </p:spPr>
        <p:txBody>
          <a:bodyPr spcFirstLastPara="1" wrap="square" lIns="91425" tIns="91425" rIns="91425" bIns="91425" anchor="ctr" anchorCtr="0">
            <a:normAutofit fontScale="85000" lnSpcReduction="1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Membuat file-file dependensi untuk membangun object </a:t>
            </a:r>
            <a:r>
              <a:rPr lang="en">
                <a:solidFill>
                  <a:schemeClr val="lt1"/>
                </a:solidFill>
                <a:latin typeface="Open Sans"/>
                <a:ea typeface="Open Sans"/>
                <a:cs typeface="Open Sans"/>
                <a:sym typeface="Open Sans"/>
              </a:rPr>
              <a:t>(renderer, scene, camera, dan light)</a:t>
            </a:r>
            <a:endParaRPr>
              <a:solidFill>
                <a:schemeClr val="lt1"/>
              </a:solidFill>
              <a:latin typeface="Open Sans"/>
              <a:ea typeface="Open Sans"/>
              <a:cs typeface="Open Sans"/>
              <a:sym typeface="Open Sans"/>
            </a:endParaRPr>
          </a:p>
        </p:txBody>
      </p:sp>
      <p:sp>
        <p:nvSpPr>
          <p:cNvPr id="1018" name="Google Shape;1018;p69"/>
          <p:cNvSpPr txBox="1"/>
          <p:nvPr/>
        </p:nvSpPr>
        <p:spPr>
          <a:xfrm>
            <a:off x="1528075"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01</a:t>
            </a:r>
            <a:endParaRPr sz="2000" b="1">
              <a:solidFill>
                <a:schemeClr val="dk1"/>
              </a:solidFill>
              <a:latin typeface="Open Sans"/>
              <a:ea typeface="Open Sans"/>
              <a:cs typeface="Open Sans"/>
              <a:sym typeface="Open Sans"/>
            </a:endParaRPr>
          </a:p>
        </p:txBody>
      </p:sp>
      <p:sp>
        <p:nvSpPr>
          <p:cNvPr id="1019" name="Google Shape;1019;p69"/>
          <p:cNvSpPr txBox="1"/>
          <p:nvPr/>
        </p:nvSpPr>
        <p:spPr>
          <a:xfrm>
            <a:off x="2856089" y="2871825"/>
            <a:ext cx="1577100" cy="100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Menambahkan </a:t>
            </a:r>
            <a:r>
              <a:rPr lang="en">
                <a:solidFill>
                  <a:schemeClr val="lt1"/>
                </a:solidFill>
                <a:latin typeface="Open Sans"/>
                <a:ea typeface="Open Sans"/>
                <a:cs typeface="Open Sans"/>
                <a:sym typeface="Open Sans"/>
              </a:rPr>
              <a:t>Click Handler</a:t>
            </a:r>
            <a:endParaRPr>
              <a:solidFill>
                <a:schemeClr val="lt1"/>
              </a:solidFill>
              <a:latin typeface="Open Sans"/>
              <a:ea typeface="Open Sans"/>
              <a:cs typeface="Open Sans"/>
              <a:sym typeface="Open Sans"/>
            </a:endParaRPr>
          </a:p>
        </p:txBody>
      </p:sp>
      <p:sp>
        <p:nvSpPr>
          <p:cNvPr id="1020" name="Google Shape;1020;p69"/>
          <p:cNvSpPr txBox="1"/>
          <p:nvPr/>
        </p:nvSpPr>
        <p:spPr>
          <a:xfrm>
            <a:off x="3247739"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02</a:t>
            </a:r>
            <a:endParaRPr sz="2000" b="1">
              <a:solidFill>
                <a:schemeClr val="dk1"/>
              </a:solidFill>
              <a:latin typeface="Open Sans"/>
              <a:ea typeface="Open Sans"/>
              <a:cs typeface="Open Sans"/>
              <a:sym typeface="Open Sans"/>
            </a:endParaRPr>
          </a:p>
        </p:txBody>
      </p:sp>
      <p:sp>
        <p:nvSpPr>
          <p:cNvPr id="1021" name="Google Shape;1021;p69"/>
          <p:cNvSpPr txBox="1"/>
          <p:nvPr/>
        </p:nvSpPr>
        <p:spPr>
          <a:xfrm>
            <a:off x="4580750" y="2871825"/>
            <a:ext cx="1577100" cy="100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Menggerakan </a:t>
            </a:r>
            <a:r>
              <a:rPr lang="en">
                <a:solidFill>
                  <a:schemeClr val="lt1"/>
                </a:solidFill>
                <a:latin typeface="Open Sans"/>
                <a:ea typeface="Open Sans"/>
                <a:cs typeface="Open Sans"/>
                <a:sym typeface="Open Sans"/>
              </a:rPr>
              <a:t>Camera</a:t>
            </a:r>
            <a:endParaRPr>
              <a:solidFill>
                <a:schemeClr val="lt1"/>
              </a:solidFill>
              <a:latin typeface="Open Sans"/>
              <a:ea typeface="Open Sans"/>
              <a:cs typeface="Open Sans"/>
              <a:sym typeface="Open Sans"/>
            </a:endParaRPr>
          </a:p>
        </p:txBody>
      </p:sp>
      <p:sp>
        <p:nvSpPr>
          <p:cNvPr id="1022" name="Google Shape;1022;p69"/>
          <p:cNvSpPr txBox="1"/>
          <p:nvPr/>
        </p:nvSpPr>
        <p:spPr>
          <a:xfrm>
            <a:off x="497240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03</a:t>
            </a:r>
            <a:endParaRPr sz="2000" b="1">
              <a:solidFill>
                <a:schemeClr val="dk1"/>
              </a:solidFill>
              <a:latin typeface="Open Sans"/>
              <a:ea typeface="Open Sans"/>
              <a:cs typeface="Open Sans"/>
              <a:sym typeface="Open Sans"/>
            </a:endParaRPr>
          </a:p>
        </p:txBody>
      </p:sp>
      <p:sp>
        <p:nvSpPr>
          <p:cNvPr id="1023" name="Google Shape;1023;p69"/>
          <p:cNvSpPr txBox="1"/>
          <p:nvPr/>
        </p:nvSpPr>
        <p:spPr>
          <a:xfrm>
            <a:off x="6300380" y="2871825"/>
            <a:ext cx="1577100" cy="100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Animasi </a:t>
            </a:r>
            <a:r>
              <a:rPr lang="en">
                <a:solidFill>
                  <a:schemeClr val="lt1"/>
                </a:solidFill>
                <a:latin typeface="Open Sans"/>
                <a:ea typeface="Open Sans"/>
                <a:cs typeface="Open Sans"/>
                <a:sym typeface="Open Sans"/>
              </a:rPr>
              <a:t>Tweening</a:t>
            </a:r>
            <a:endParaRPr>
              <a:solidFill>
                <a:schemeClr val="lt1"/>
              </a:solidFill>
              <a:latin typeface="Open Sans"/>
              <a:ea typeface="Open Sans"/>
              <a:cs typeface="Open Sans"/>
              <a:sym typeface="Open Sans"/>
            </a:endParaRPr>
          </a:p>
        </p:txBody>
      </p:sp>
      <p:sp>
        <p:nvSpPr>
          <p:cNvPr id="1024" name="Google Shape;1024;p69"/>
          <p:cNvSpPr txBox="1"/>
          <p:nvPr/>
        </p:nvSpPr>
        <p:spPr>
          <a:xfrm>
            <a:off x="669203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04</a:t>
            </a:r>
            <a:endParaRPr sz="2000" b="1">
              <a:solidFill>
                <a:schemeClr val="dk1"/>
              </a:solidFill>
              <a:latin typeface="Open Sans"/>
              <a:ea typeface="Open Sans"/>
              <a:cs typeface="Open Sans"/>
              <a:sym typeface="Open Sans"/>
            </a:endParaRPr>
          </a:p>
        </p:txBody>
      </p:sp>
      <p:cxnSp>
        <p:nvCxnSpPr>
          <p:cNvPr id="1025" name="Google Shape;1025;p69"/>
          <p:cNvCxnSpPr>
            <a:stCxn id="1018" idx="2"/>
            <a:endCxn id="1017" idx="0"/>
          </p:cNvCxnSpPr>
          <p:nvPr/>
        </p:nvCxnSpPr>
        <p:spPr>
          <a:xfrm rot="-5400000" flipH="1">
            <a:off x="1488475"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026" name="Google Shape;1026;p69"/>
          <p:cNvCxnSpPr>
            <a:stCxn id="1020" idx="2"/>
            <a:endCxn id="1019" idx="0"/>
          </p:cNvCxnSpPr>
          <p:nvPr/>
        </p:nvCxnSpPr>
        <p:spPr>
          <a:xfrm rot="-5400000" flipH="1">
            <a:off x="3208139"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027" name="Google Shape;1027;p69"/>
          <p:cNvCxnSpPr>
            <a:stCxn id="1022" idx="2"/>
            <a:endCxn id="1021" idx="0"/>
          </p:cNvCxnSpPr>
          <p:nvPr/>
        </p:nvCxnSpPr>
        <p:spPr>
          <a:xfrm rot="-5400000" flipH="1">
            <a:off x="493280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028" name="Google Shape;1028;p69"/>
          <p:cNvCxnSpPr>
            <a:stCxn id="1024" idx="2"/>
            <a:endCxn id="1023" idx="0"/>
          </p:cNvCxnSpPr>
          <p:nvPr/>
        </p:nvCxnSpPr>
        <p:spPr>
          <a:xfrm rot="-5400000" flipH="1">
            <a:off x="665243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029" name="Google Shape;1029;p69"/>
          <p:cNvGrpSpPr/>
          <p:nvPr/>
        </p:nvGrpSpPr>
        <p:grpSpPr>
          <a:xfrm>
            <a:off x="1067700" y="2200076"/>
            <a:ext cx="6880909" cy="420399"/>
            <a:chOff x="1067700" y="2200076"/>
            <a:chExt cx="6880909" cy="420399"/>
          </a:xfrm>
        </p:grpSpPr>
        <p:grpSp>
          <p:nvGrpSpPr>
            <p:cNvPr id="1030" name="Google Shape;1030;p69"/>
            <p:cNvGrpSpPr/>
            <p:nvPr/>
          </p:nvGrpSpPr>
          <p:grpSpPr>
            <a:xfrm>
              <a:off x="1067700" y="2354375"/>
              <a:ext cx="6880909" cy="266100"/>
              <a:chOff x="1067700" y="2438700"/>
              <a:chExt cx="6880909" cy="266100"/>
            </a:xfrm>
          </p:grpSpPr>
          <p:cxnSp>
            <p:nvCxnSpPr>
              <p:cNvPr id="1031" name="Google Shape;1031;p69"/>
              <p:cNvCxnSpPr/>
              <p:nvPr/>
            </p:nvCxnSpPr>
            <p:spPr>
              <a:xfrm rot="-5400000" flipH="1">
                <a:off x="9349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032" name="Google Shape;1032;p69"/>
              <p:cNvSpPr/>
              <p:nvPr/>
            </p:nvSpPr>
            <p:spPr>
              <a:xfrm>
                <a:off x="12936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9"/>
              <p:cNvSpPr/>
              <p:nvPr/>
            </p:nvSpPr>
            <p:spPr>
              <a:xfrm>
                <a:off x="16090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9"/>
              <p:cNvSpPr/>
              <p:nvPr/>
            </p:nvSpPr>
            <p:spPr>
              <a:xfrm>
                <a:off x="21509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9"/>
              <p:cNvSpPr/>
              <p:nvPr/>
            </p:nvSpPr>
            <p:spPr>
              <a:xfrm>
                <a:off x="24662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6" name="Google Shape;1036;p69"/>
              <p:cNvCxnSpPr/>
              <p:nvPr/>
            </p:nvCxnSpPr>
            <p:spPr>
              <a:xfrm rot="-5400000" flipH="1">
                <a:off x="26488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037" name="Google Shape;1037;p69"/>
              <p:cNvSpPr/>
              <p:nvPr/>
            </p:nvSpPr>
            <p:spPr>
              <a:xfrm>
                <a:off x="300948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9"/>
              <p:cNvSpPr/>
              <p:nvPr/>
            </p:nvSpPr>
            <p:spPr>
              <a:xfrm>
                <a:off x="332675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9"/>
              <p:cNvSpPr/>
              <p:nvPr/>
            </p:nvSpPr>
            <p:spPr>
              <a:xfrm>
                <a:off x="3870626"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9"/>
              <p:cNvSpPr/>
              <p:nvPr/>
            </p:nvSpPr>
            <p:spPr>
              <a:xfrm>
                <a:off x="4186013"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9"/>
              <p:cNvSpPr/>
              <p:nvPr/>
            </p:nvSpPr>
            <p:spPr>
              <a:xfrm>
                <a:off x="47309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9"/>
              <p:cNvSpPr/>
              <p:nvPr/>
            </p:nvSpPr>
            <p:spPr>
              <a:xfrm>
                <a:off x="50498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9"/>
              <p:cNvSpPr/>
              <p:nvPr/>
            </p:nvSpPr>
            <p:spPr>
              <a:xfrm>
                <a:off x="559655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9"/>
              <p:cNvSpPr/>
              <p:nvPr/>
            </p:nvSpPr>
            <p:spPr>
              <a:xfrm>
                <a:off x="59132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5" name="Google Shape;1045;p69"/>
              <p:cNvCxnSpPr/>
              <p:nvPr/>
            </p:nvCxnSpPr>
            <p:spPr>
              <a:xfrm rot="-5400000" flipH="1">
                <a:off x="609710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046" name="Google Shape;1046;p69"/>
              <p:cNvSpPr/>
              <p:nvPr/>
            </p:nvSpPr>
            <p:spPr>
              <a:xfrm>
                <a:off x="645641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9"/>
              <p:cNvSpPr/>
              <p:nvPr/>
            </p:nvSpPr>
            <p:spPr>
              <a:xfrm>
                <a:off x="677237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9"/>
              <p:cNvSpPr/>
              <p:nvPr/>
            </p:nvSpPr>
            <p:spPr>
              <a:xfrm>
                <a:off x="731568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9"/>
              <p:cNvSpPr/>
              <p:nvPr/>
            </p:nvSpPr>
            <p:spPr>
              <a:xfrm>
                <a:off x="763184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0" name="Google Shape;1050;p69"/>
              <p:cNvCxnSpPr/>
              <p:nvPr/>
            </p:nvCxnSpPr>
            <p:spPr>
              <a:xfrm rot="-5400000" flipH="1">
                <a:off x="7815259"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051" name="Google Shape;1051;p69"/>
              <p:cNvCxnSpPr/>
              <p:nvPr/>
            </p:nvCxnSpPr>
            <p:spPr>
              <a:xfrm rot="-5400000" flipH="1">
                <a:off x="43686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grpSp>
        <p:sp>
          <p:nvSpPr>
            <p:cNvPr id="1052" name="Google Shape;1052;p69"/>
            <p:cNvSpPr/>
            <p:nvPr/>
          </p:nvSpPr>
          <p:spPr>
            <a:xfrm rot="10800000">
              <a:off x="4466900" y="2200076"/>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69"/>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054" name="Google Shape;1054;p69"/>
          <p:cNvGrpSpPr/>
          <p:nvPr/>
        </p:nvGrpSpPr>
        <p:grpSpPr>
          <a:xfrm>
            <a:off x="8168387" y="565099"/>
            <a:ext cx="265500" cy="139500"/>
            <a:chOff x="8168387" y="565099"/>
            <a:chExt cx="265500" cy="139500"/>
          </a:xfrm>
        </p:grpSpPr>
        <p:sp>
          <p:nvSpPr>
            <p:cNvPr id="1055" name="Google Shape;1055;p69"/>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9"/>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69"/>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16:00:00:00</a:t>
            </a:r>
            <a:endParaRPr sz="10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grpSp>
        <p:nvGrpSpPr>
          <p:cNvPr id="1062" name="Google Shape;1062;p70"/>
          <p:cNvGrpSpPr/>
          <p:nvPr/>
        </p:nvGrpSpPr>
        <p:grpSpPr>
          <a:xfrm>
            <a:off x="3422788" y="1597857"/>
            <a:ext cx="2298600" cy="2298600"/>
            <a:chOff x="3422788" y="1597857"/>
            <a:chExt cx="2298600" cy="2298600"/>
          </a:xfrm>
        </p:grpSpPr>
        <p:sp>
          <p:nvSpPr>
            <p:cNvPr id="1063" name="Google Shape;1063;p70"/>
            <p:cNvSpPr/>
            <p:nvPr/>
          </p:nvSpPr>
          <p:spPr>
            <a:xfrm>
              <a:off x="3422788" y="1597857"/>
              <a:ext cx="2298600" cy="22986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0"/>
            <p:cNvSpPr txBox="1"/>
            <p:nvPr/>
          </p:nvSpPr>
          <p:spPr>
            <a:xfrm>
              <a:off x="4156888" y="2445507"/>
              <a:ext cx="830400" cy="60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2"/>
                  </a:solidFill>
                  <a:latin typeface="Open Sans"/>
                  <a:ea typeface="Open Sans"/>
                  <a:cs typeface="Open Sans"/>
                  <a:sym typeface="Open Sans"/>
                </a:rPr>
                <a:t>+</a:t>
              </a:r>
              <a:endParaRPr sz="4000">
                <a:solidFill>
                  <a:schemeClr val="dk2"/>
                </a:solidFill>
                <a:latin typeface="Open Sans"/>
                <a:ea typeface="Open Sans"/>
                <a:cs typeface="Open Sans"/>
                <a:sym typeface="Open Sans"/>
              </a:endParaRPr>
            </a:p>
          </p:txBody>
        </p:sp>
      </p:grpSp>
      <p:sp>
        <p:nvSpPr>
          <p:cNvPr id="1065" name="Google Shape;1065;p70"/>
          <p:cNvSpPr/>
          <p:nvPr/>
        </p:nvSpPr>
        <p:spPr>
          <a:xfrm>
            <a:off x="32347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0"/>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FILE DEPENDENSI </a:t>
            </a:r>
            <a:r>
              <a:rPr lang="en">
                <a:solidFill>
                  <a:schemeClr val="lt1"/>
                </a:solidFill>
              </a:rPr>
              <a:t>PEMBUAT OBJECT</a:t>
            </a:r>
            <a:endParaRPr>
              <a:solidFill>
                <a:schemeClr val="lt1"/>
              </a:solidFill>
            </a:endParaRPr>
          </a:p>
        </p:txBody>
      </p:sp>
      <p:sp>
        <p:nvSpPr>
          <p:cNvPr id="1067" name="Google Shape;1067;p70"/>
          <p:cNvSpPr txBox="1">
            <a:spLocks noGrp="1"/>
          </p:cNvSpPr>
          <p:nvPr>
            <p:ph type="subTitle" idx="1"/>
          </p:nvPr>
        </p:nvSpPr>
        <p:spPr>
          <a:xfrm>
            <a:off x="800124" y="1832403"/>
            <a:ext cx="2298600" cy="730500"/>
          </a:xfrm>
          <a:prstGeom prst="rect">
            <a:avLst/>
          </a:prstGeom>
        </p:spPr>
        <p:txBody>
          <a:bodyPr spcFirstLastPara="1" wrap="square" lIns="91425" tIns="91425" rIns="91425" bIns="91425" anchor="ctr" anchorCtr="0">
            <a:normAutofit fontScale="92500" lnSpcReduction="10000"/>
          </a:bodyPr>
          <a:lstStyle/>
          <a:p>
            <a:pPr marL="0" lvl="0" indent="0" algn="r" rtl="0">
              <a:spcBef>
                <a:spcPts val="0"/>
              </a:spcBef>
              <a:spcAft>
                <a:spcPts val="0"/>
              </a:spcAft>
              <a:buNone/>
            </a:pPr>
            <a:r>
              <a:rPr lang="en"/>
              <a:t>Fungsi untuk menampilkan apapun yang sudah kita buat ke layar</a:t>
            </a:r>
            <a:endParaRPr/>
          </a:p>
        </p:txBody>
      </p:sp>
      <p:sp>
        <p:nvSpPr>
          <p:cNvPr id="1068" name="Google Shape;1068;p70"/>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Renderer</a:t>
            </a:r>
            <a:endParaRPr/>
          </a:p>
        </p:txBody>
      </p:sp>
      <p:sp>
        <p:nvSpPr>
          <p:cNvPr id="1069" name="Google Shape;1069;p70"/>
          <p:cNvSpPr txBox="1">
            <a:spLocks noGrp="1"/>
          </p:cNvSpPr>
          <p:nvPr>
            <p:ph type="subTitle" idx="3"/>
          </p:nvPr>
        </p:nvSpPr>
        <p:spPr>
          <a:xfrm>
            <a:off x="6045450" y="1832400"/>
            <a:ext cx="2298600" cy="7305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852"/>
              <a:buNone/>
            </a:pPr>
            <a:r>
              <a:rPr lang="en" sz="1285"/>
              <a:t>Layaknya mata manusia, posisi kamera perlu diatur sedemikian rupa sehingga objek dapat terlihat</a:t>
            </a:r>
            <a:endParaRPr sz="1285"/>
          </a:p>
        </p:txBody>
      </p:sp>
      <p:sp>
        <p:nvSpPr>
          <p:cNvPr id="1070" name="Google Shape;1070;p70"/>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Camera</a:t>
            </a:r>
            <a:endParaRPr/>
          </a:p>
        </p:txBody>
      </p:sp>
      <p:sp>
        <p:nvSpPr>
          <p:cNvPr id="1071" name="Google Shape;1071;p70"/>
          <p:cNvSpPr txBox="1">
            <a:spLocks noGrp="1"/>
          </p:cNvSpPr>
          <p:nvPr>
            <p:ph type="subTitle" idx="5"/>
          </p:nvPr>
        </p:nvSpPr>
        <p:spPr>
          <a:xfrm>
            <a:off x="800124" y="3444213"/>
            <a:ext cx="22986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852"/>
              <a:buNone/>
            </a:pPr>
            <a:r>
              <a:rPr lang="en" sz="1185"/>
              <a:t>Mengatur apa dan dimana saja aset yang akan dirender oleh three js. Tempat untuk meletakan objects, camera, dan light</a:t>
            </a:r>
            <a:endParaRPr sz="1185"/>
          </a:p>
        </p:txBody>
      </p:sp>
      <p:sp>
        <p:nvSpPr>
          <p:cNvPr id="1072" name="Google Shape;1072;p70"/>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Scene</a:t>
            </a:r>
            <a:endParaRPr/>
          </a:p>
        </p:txBody>
      </p:sp>
      <p:sp>
        <p:nvSpPr>
          <p:cNvPr id="1073" name="Google Shape;1073;p70"/>
          <p:cNvSpPr txBox="1">
            <a:spLocks noGrp="1"/>
          </p:cNvSpPr>
          <p:nvPr>
            <p:ph type="subTitle" idx="7"/>
          </p:nvPr>
        </p:nvSpPr>
        <p:spPr>
          <a:xfrm>
            <a:off x="6045471" y="3444212"/>
            <a:ext cx="2298600" cy="7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852"/>
              <a:buNone/>
            </a:pPr>
            <a:r>
              <a:rPr lang="en" sz="1185"/>
              <a:t>Seperti di kehidupan nyata, kita membutuhkan cahaya agar sebuah objek dapat terlihat</a:t>
            </a:r>
            <a:endParaRPr sz="1185"/>
          </a:p>
        </p:txBody>
      </p:sp>
      <p:sp>
        <p:nvSpPr>
          <p:cNvPr id="1074" name="Google Shape;1074;p70"/>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Light</a:t>
            </a:r>
            <a:endParaRPr/>
          </a:p>
        </p:txBody>
      </p:sp>
      <p:sp>
        <p:nvSpPr>
          <p:cNvPr id="1075" name="Google Shape;1075;p70"/>
          <p:cNvSpPr/>
          <p:nvPr/>
        </p:nvSpPr>
        <p:spPr>
          <a:xfrm>
            <a:off x="49873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0"/>
          <p:cNvSpPr/>
          <p:nvPr/>
        </p:nvSpPr>
        <p:spPr>
          <a:xfrm>
            <a:off x="32347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0"/>
          <p:cNvSpPr/>
          <p:nvPr/>
        </p:nvSpPr>
        <p:spPr>
          <a:xfrm>
            <a:off x="49873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70"/>
          <p:cNvGrpSpPr/>
          <p:nvPr/>
        </p:nvGrpSpPr>
        <p:grpSpPr>
          <a:xfrm>
            <a:off x="5245289" y="1823528"/>
            <a:ext cx="402322" cy="299620"/>
            <a:chOff x="1798100" y="3020400"/>
            <a:chExt cx="432000" cy="318575"/>
          </a:xfrm>
        </p:grpSpPr>
        <p:sp>
          <p:nvSpPr>
            <p:cNvPr id="1079" name="Google Shape;1079;p70"/>
            <p:cNvSpPr/>
            <p:nvPr/>
          </p:nvSpPr>
          <p:spPr>
            <a:xfrm>
              <a:off x="2085300" y="3190950"/>
              <a:ext cx="28625" cy="74250"/>
            </a:xfrm>
            <a:custGeom>
              <a:avLst/>
              <a:gdLst/>
              <a:ahLst/>
              <a:cxnLst/>
              <a:rect l="l" t="t" r="r" b="b"/>
              <a:pathLst>
                <a:path w="1145" h="2970" extrusionOk="0">
                  <a:moveTo>
                    <a:pt x="573" y="1"/>
                  </a:moveTo>
                  <a:cubicBezTo>
                    <a:pt x="204" y="1"/>
                    <a:pt x="1" y="185"/>
                    <a:pt x="1" y="628"/>
                  </a:cubicBezTo>
                  <a:lnTo>
                    <a:pt x="1" y="2324"/>
                  </a:lnTo>
                  <a:cubicBezTo>
                    <a:pt x="1" y="2767"/>
                    <a:pt x="204" y="2970"/>
                    <a:pt x="573" y="2970"/>
                  </a:cubicBezTo>
                  <a:cubicBezTo>
                    <a:pt x="923" y="2970"/>
                    <a:pt x="1144" y="2767"/>
                    <a:pt x="1144" y="2324"/>
                  </a:cubicBezTo>
                  <a:lnTo>
                    <a:pt x="1144" y="628"/>
                  </a:lnTo>
                  <a:cubicBezTo>
                    <a:pt x="1144" y="185"/>
                    <a:pt x="923"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0"/>
            <p:cNvSpPr/>
            <p:nvPr/>
          </p:nvSpPr>
          <p:spPr>
            <a:xfrm>
              <a:off x="1798100" y="3020400"/>
              <a:ext cx="432000" cy="318575"/>
            </a:xfrm>
            <a:custGeom>
              <a:avLst/>
              <a:gdLst/>
              <a:ahLst/>
              <a:cxnLst/>
              <a:rect l="l" t="t" r="r" b="b"/>
              <a:pathLst>
                <a:path w="17280" h="12743" extrusionOk="0">
                  <a:moveTo>
                    <a:pt x="7325" y="1289"/>
                  </a:moveTo>
                  <a:cubicBezTo>
                    <a:pt x="7342" y="1289"/>
                    <a:pt x="7359" y="1290"/>
                    <a:pt x="7377" y="1291"/>
                  </a:cubicBezTo>
                  <a:lnTo>
                    <a:pt x="9922" y="1291"/>
                  </a:lnTo>
                  <a:cubicBezTo>
                    <a:pt x="10549" y="1328"/>
                    <a:pt x="10549" y="2250"/>
                    <a:pt x="9922" y="2305"/>
                  </a:cubicBezTo>
                  <a:lnTo>
                    <a:pt x="7377" y="2305"/>
                  </a:lnTo>
                  <a:cubicBezTo>
                    <a:pt x="7365" y="2306"/>
                    <a:pt x="7353" y="2306"/>
                    <a:pt x="7342" y="2306"/>
                  </a:cubicBezTo>
                  <a:cubicBezTo>
                    <a:pt x="6675" y="2306"/>
                    <a:pt x="6669" y="1289"/>
                    <a:pt x="7325" y="1289"/>
                  </a:cubicBezTo>
                  <a:close/>
                  <a:moveTo>
                    <a:pt x="3836" y="2969"/>
                  </a:moveTo>
                  <a:cubicBezTo>
                    <a:pt x="4021" y="2969"/>
                    <a:pt x="4168" y="3117"/>
                    <a:pt x="4168" y="3301"/>
                  </a:cubicBezTo>
                  <a:lnTo>
                    <a:pt x="4168" y="4665"/>
                  </a:lnTo>
                  <a:cubicBezTo>
                    <a:pt x="4168" y="4850"/>
                    <a:pt x="4021" y="4997"/>
                    <a:pt x="3836" y="4997"/>
                  </a:cubicBezTo>
                  <a:lnTo>
                    <a:pt x="1365" y="4997"/>
                  </a:lnTo>
                  <a:cubicBezTo>
                    <a:pt x="1181" y="4997"/>
                    <a:pt x="1015" y="4850"/>
                    <a:pt x="1015" y="4665"/>
                  </a:cubicBezTo>
                  <a:lnTo>
                    <a:pt x="1015" y="3301"/>
                  </a:lnTo>
                  <a:cubicBezTo>
                    <a:pt x="1015" y="3117"/>
                    <a:pt x="1181" y="2969"/>
                    <a:pt x="1365" y="2969"/>
                  </a:cubicBezTo>
                  <a:close/>
                  <a:moveTo>
                    <a:pt x="5293" y="5938"/>
                  </a:moveTo>
                  <a:cubicBezTo>
                    <a:pt x="5533" y="5938"/>
                    <a:pt x="5791" y="6030"/>
                    <a:pt x="5791" y="6251"/>
                  </a:cubicBezTo>
                  <a:lnTo>
                    <a:pt x="5791" y="10327"/>
                  </a:lnTo>
                  <a:cubicBezTo>
                    <a:pt x="5791" y="10529"/>
                    <a:pt x="5533" y="10622"/>
                    <a:pt x="5293" y="10622"/>
                  </a:cubicBezTo>
                  <a:cubicBezTo>
                    <a:pt x="5035" y="10622"/>
                    <a:pt x="4777" y="10529"/>
                    <a:pt x="4777" y="10327"/>
                  </a:cubicBezTo>
                  <a:lnTo>
                    <a:pt x="4777" y="6251"/>
                  </a:lnTo>
                  <a:cubicBezTo>
                    <a:pt x="4777" y="6030"/>
                    <a:pt x="5035" y="5938"/>
                    <a:pt x="5293" y="5938"/>
                  </a:cubicBezTo>
                  <a:close/>
                  <a:moveTo>
                    <a:pt x="12061" y="5938"/>
                  </a:moveTo>
                  <a:cubicBezTo>
                    <a:pt x="12927" y="5938"/>
                    <a:pt x="13628" y="6362"/>
                    <a:pt x="13628" y="7468"/>
                  </a:cubicBezTo>
                  <a:lnTo>
                    <a:pt x="13628" y="9165"/>
                  </a:lnTo>
                  <a:cubicBezTo>
                    <a:pt x="13628" y="10253"/>
                    <a:pt x="12946" y="10677"/>
                    <a:pt x="12061" y="10677"/>
                  </a:cubicBezTo>
                  <a:cubicBezTo>
                    <a:pt x="11175" y="10677"/>
                    <a:pt x="10475" y="10253"/>
                    <a:pt x="10475" y="9165"/>
                  </a:cubicBezTo>
                  <a:lnTo>
                    <a:pt x="10475" y="7468"/>
                  </a:lnTo>
                  <a:cubicBezTo>
                    <a:pt x="10475" y="6362"/>
                    <a:pt x="11175" y="5938"/>
                    <a:pt x="12061" y="5938"/>
                  </a:cubicBezTo>
                  <a:close/>
                  <a:moveTo>
                    <a:pt x="8336" y="5901"/>
                  </a:moveTo>
                  <a:cubicBezTo>
                    <a:pt x="8668" y="5901"/>
                    <a:pt x="9608" y="5975"/>
                    <a:pt x="9608" y="6473"/>
                  </a:cubicBezTo>
                  <a:cubicBezTo>
                    <a:pt x="9608" y="6639"/>
                    <a:pt x="9497" y="6989"/>
                    <a:pt x="9202" y="6989"/>
                  </a:cubicBezTo>
                  <a:cubicBezTo>
                    <a:pt x="8981" y="6989"/>
                    <a:pt x="8852" y="6749"/>
                    <a:pt x="8336" y="6749"/>
                  </a:cubicBezTo>
                  <a:cubicBezTo>
                    <a:pt x="7875" y="6749"/>
                    <a:pt x="7690" y="6934"/>
                    <a:pt x="7690" y="7136"/>
                  </a:cubicBezTo>
                  <a:cubicBezTo>
                    <a:pt x="7690" y="7782"/>
                    <a:pt x="9719" y="7653"/>
                    <a:pt x="9719" y="9276"/>
                  </a:cubicBezTo>
                  <a:cubicBezTo>
                    <a:pt x="9719" y="10198"/>
                    <a:pt x="9055" y="10695"/>
                    <a:pt x="8114" y="10695"/>
                  </a:cubicBezTo>
                  <a:cubicBezTo>
                    <a:pt x="7285" y="10695"/>
                    <a:pt x="6565" y="10290"/>
                    <a:pt x="6565" y="9866"/>
                  </a:cubicBezTo>
                  <a:cubicBezTo>
                    <a:pt x="6565" y="9644"/>
                    <a:pt x="6768" y="9331"/>
                    <a:pt x="7008" y="9331"/>
                  </a:cubicBezTo>
                  <a:cubicBezTo>
                    <a:pt x="7303" y="9331"/>
                    <a:pt x="7506" y="9792"/>
                    <a:pt x="8096" y="9792"/>
                  </a:cubicBezTo>
                  <a:cubicBezTo>
                    <a:pt x="8391" y="9792"/>
                    <a:pt x="8723" y="9681"/>
                    <a:pt x="8723" y="9368"/>
                  </a:cubicBezTo>
                  <a:cubicBezTo>
                    <a:pt x="8723" y="8593"/>
                    <a:pt x="6695" y="8741"/>
                    <a:pt x="6695" y="7229"/>
                  </a:cubicBezTo>
                  <a:cubicBezTo>
                    <a:pt x="6695" y="6270"/>
                    <a:pt x="7524" y="5901"/>
                    <a:pt x="8336" y="5901"/>
                  </a:cubicBezTo>
                  <a:close/>
                  <a:moveTo>
                    <a:pt x="5680" y="0"/>
                  </a:moveTo>
                  <a:cubicBezTo>
                    <a:pt x="5441" y="0"/>
                    <a:pt x="5238" y="166"/>
                    <a:pt x="5182" y="424"/>
                  </a:cubicBezTo>
                  <a:lnTo>
                    <a:pt x="4924" y="1955"/>
                  </a:lnTo>
                  <a:lnTo>
                    <a:pt x="517" y="1955"/>
                  </a:lnTo>
                  <a:cubicBezTo>
                    <a:pt x="240" y="1955"/>
                    <a:pt x="1" y="2176"/>
                    <a:pt x="19" y="2453"/>
                  </a:cubicBezTo>
                  <a:lnTo>
                    <a:pt x="19" y="12244"/>
                  </a:lnTo>
                  <a:cubicBezTo>
                    <a:pt x="1" y="12521"/>
                    <a:pt x="240" y="12742"/>
                    <a:pt x="517" y="12742"/>
                  </a:cubicBezTo>
                  <a:lnTo>
                    <a:pt x="16781" y="12742"/>
                  </a:lnTo>
                  <a:cubicBezTo>
                    <a:pt x="17058" y="12742"/>
                    <a:pt x="17279" y="12521"/>
                    <a:pt x="17279" y="12244"/>
                  </a:cubicBezTo>
                  <a:lnTo>
                    <a:pt x="17279" y="2471"/>
                  </a:lnTo>
                  <a:cubicBezTo>
                    <a:pt x="17279" y="2176"/>
                    <a:pt x="17058" y="1955"/>
                    <a:pt x="16781" y="1955"/>
                  </a:cubicBezTo>
                  <a:lnTo>
                    <a:pt x="15786" y="1955"/>
                  </a:lnTo>
                  <a:lnTo>
                    <a:pt x="15786" y="1660"/>
                  </a:lnTo>
                  <a:cubicBezTo>
                    <a:pt x="15786" y="987"/>
                    <a:pt x="15278" y="650"/>
                    <a:pt x="14771" y="650"/>
                  </a:cubicBezTo>
                  <a:cubicBezTo>
                    <a:pt x="14264" y="650"/>
                    <a:pt x="13757" y="987"/>
                    <a:pt x="13757" y="1660"/>
                  </a:cubicBezTo>
                  <a:lnTo>
                    <a:pt x="13757" y="1955"/>
                  </a:lnTo>
                  <a:lnTo>
                    <a:pt x="12374" y="1955"/>
                  </a:lnTo>
                  <a:lnTo>
                    <a:pt x="12098" y="424"/>
                  </a:lnTo>
                  <a:cubicBezTo>
                    <a:pt x="12061" y="166"/>
                    <a:pt x="11858" y="0"/>
                    <a:pt x="1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70"/>
          <p:cNvGrpSpPr/>
          <p:nvPr/>
        </p:nvGrpSpPr>
        <p:grpSpPr>
          <a:xfrm>
            <a:off x="3492677" y="3382010"/>
            <a:ext cx="402346" cy="402355"/>
            <a:chOff x="2575350" y="3971450"/>
            <a:chExt cx="485925" cy="483600"/>
          </a:xfrm>
        </p:grpSpPr>
        <p:sp>
          <p:nvSpPr>
            <p:cNvPr id="1082" name="Google Shape;1082;p70"/>
            <p:cNvSpPr/>
            <p:nvPr/>
          </p:nvSpPr>
          <p:spPr>
            <a:xfrm>
              <a:off x="2749150" y="3971450"/>
              <a:ext cx="237450" cy="162300"/>
            </a:xfrm>
            <a:custGeom>
              <a:avLst/>
              <a:gdLst/>
              <a:ahLst/>
              <a:cxnLst/>
              <a:rect l="l" t="t" r="r" b="b"/>
              <a:pathLst>
                <a:path w="9498" h="6492" extrusionOk="0">
                  <a:moveTo>
                    <a:pt x="2933" y="0"/>
                  </a:moveTo>
                  <a:cubicBezTo>
                    <a:pt x="2398" y="0"/>
                    <a:pt x="1863" y="19"/>
                    <a:pt x="1347" y="111"/>
                  </a:cubicBezTo>
                  <a:lnTo>
                    <a:pt x="1126" y="978"/>
                  </a:lnTo>
                  <a:cubicBezTo>
                    <a:pt x="1126" y="978"/>
                    <a:pt x="1126" y="996"/>
                    <a:pt x="1126" y="996"/>
                  </a:cubicBezTo>
                  <a:cubicBezTo>
                    <a:pt x="628" y="2803"/>
                    <a:pt x="259" y="4647"/>
                    <a:pt x="1" y="6491"/>
                  </a:cubicBezTo>
                  <a:cubicBezTo>
                    <a:pt x="1734" y="5458"/>
                    <a:pt x="3560" y="4610"/>
                    <a:pt x="5459" y="3965"/>
                  </a:cubicBezTo>
                  <a:cubicBezTo>
                    <a:pt x="7469" y="3246"/>
                    <a:pt x="9018" y="2840"/>
                    <a:pt x="9184" y="2803"/>
                  </a:cubicBezTo>
                  <a:lnTo>
                    <a:pt x="9498" y="2711"/>
                  </a:lnTo>
                  <a:cubicBezTo>
                    <a:pt x="7727" y="1014"/>
                    <a:pt x="5385" y="37"/>
                    <a:pt x="2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a:off x="2592875" y="3980675"/>
              <a:ext cx="159075" cy="253575"/>
            </a:xfrm>
            <a:custGeom>
              <a:avLst/>
              <a:gdLst/>
              <a:ahLst/>
              <a:cxnLst/>
              <a:rect l="l" t="t" r="r" b="b"/>
              <a:pathLst>
                <a:path w="6363" h="10143" extrusionOk="0">
                  <a:moveTo>
                    <a:pt x="6363" y="0"/>
                  </a:moveTo>
                  <a:lnTo>
                    <a:pt x="6363" y="0"/>
                  </a:lnTo>
                  <a:cubicBezTo>
                    <a:pt x="3467" y="830"/>
                    <a:pt x="1107" y="2969"/>
                    <a:pt x="1" y="5772"/>
                  </a:cubicBezTo>
                  <a:lnTo>
                    <a:pt x="665" y="6399"/>
                  </a:lnTo>
                  <a:lnTo>
                    <a:pt x="665" y="6417"/>
                  </a:lnTo>
                  <a:cubicBezTo>
                    <a:pt x="665" y="6417"/>
                    <a:pt x="1826" y="7616"/>
                    <a:pt x="3467" y="8980"/>
                  </a:cubicBezTo>
                  <a:cubicBezTo>
                    <a:pt x="3947" y="9386"/>
                    <a:pt x="4408" y="9773"/>
                    <a:pt x="4869" y="10142"/>
                  </a:cubicBezTo>
                  <a:cubicBezTo>
                    <a:pt x="4850" y="8114"/>
                    <a:pt x="5035" y="6104"/>
                    <a:pt x="5422" y="4131"/>
                  </a:cubicBezTo>
                  <a:cubicBezTo>
                    <a:pt x="5791" y="2047"/>
                    <a:pt x="6233" y="498"/>
                    <a:pt x="6270" y="332"/>
                  </a:cubicBezTo>
                  <a:lnTo>
                    <a:pt x="6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a:off x="2852425" y="4062250"/>
              <a:ext cx="208850" cy="209325"/>
            </a:xfrm>
            <a:custGeom>
              <a:avLst/>
              <a:gdLst/>
              <a:ahLst/>
              <a:cxnLst/>
              <a:rect l="l" t="t" r="r" b="b"/>
              <a:pathLst>
                <a:path w="8354" h="8373" extrusionOk="0">
                  <a:moveTo>
                    <a:pt x="6196" y="1"/>
                  </a:moveTo>
                  <a:lnTo>
                    <a:pt x="5348" y="259"/>
                  </a:lnTo>
                  <a:lnTo>
                    <a:pt x="5330" y="259"/>
                  </a:lnTo>
                  <a:cubicBezTo>
                    <a:pt x="3523" y="739"/>
                    <a:pt x="1734" y="1329"/>
                    <a:pt x="1" y="2048"/>
                  </a:cubicBezTo>
                  <a:cubicBezTo>
                    <a:pt x="3818" y="4058"/>
                    <a:pt x="7543" y="7893"/>
                    <a:pt x="7801" y="8151"/>
                  </a:cubicBezTo>
                  <a:lnTo>
                    <a:pt x="8022" y="8373"/>
                  </a:lnTo>
                  <a:cubicBezTo>
                    <a:pt x="8206" y="7672"/>
                    <a:pt x="8299" y="6934"/>
                    <a:pt x="8317" y="6215"/>
                  </a:cubicBezTo>
                  <a:cubicBezTo>
                    <a:pt x="8354" y="3966"/>
                    <a:pt x="7616" y="1771"/>
                    <a:pt x="6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a:off x="2575350" y="4154925"/>
              <a:ext cx="208400" cy="209325"/>
            </a:xfrm>
            <a:custGeom>
              <a:avLst/>
              <a:gdLst/>
              <a:ahLst/>
              <a:cxnLst/>
              <a:rect l="l" t="t" r="r" b="b"/>
              <a:pathLst>
                <a:path w="8336" h="8373" extrusionOk="0">
                  <a:moveTo>
                    <a:pt x="314" y="0"/>
                  </a:moveTo>
                  <a:cubicBezTo>
                    <a:pt x="148" y="720"/>
                    <a:pt x="56" y="1439"/>
                    <a:pt x="38" y="2176"/>
                  </a:cubicBezTo>
                  <a:cubicBezTo>
                    <a:pt x="1" y="4426"/>
                    <a:pt x="739" y="6620"/>
                    <a:pt x="2140" y="8372"/>
                  </a:cubicBezTo>
                  <a:lnTo>
                    <a:pt x="3007" y="8114"/>
                  </a:lnTo>
                  <a:lnTo>
                    <a:pt x="3025" y="8114"/>
                  </a:lnTo>
                  <a:cubicBezTo>
                    <a:pt x="4832" y="7635"/>
                    <a:pt x="6603" y="7045"/>
                    <a:pt x="8336" y="6344"/>
                  </a:cubicBezTo>
                  <a:cubicBezTo>
                    <a:pt x="4537" y="4315"/>
                    <a:pt x="812" y="498"/>
                    <a:pt x="554" y="240"/>
                  </a:cubicBez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a:off x="2885150" y="4192725"/>
              <a:ext cx="158625" cy="253125"/>
            </a:xfrm>
            <a:custGeom>
              <a:avLst/>
              <a:gdLst/>
              <a:ahLst/>
              <a:cxnLst/>
              <a:rect l="l" t="t" r="r" b="b"/>
              <a:pathLst>
                <a:path w="6345" h="10125" extrusionOk="0">
                  <a:moveTo>
                    <a:pt x="1476" y="0"/>
                  </a:moveTo>
                  <a:cubicBezTo>
                    <a:pt x="1513" y="2029"/>
                    <a:pt x="1328" y="4039"/>
                    <a:pt x="941" y="6012"/>
                  </a:cubicBezTo>
                  <a:cubicBezTo>
                    <a:pt x="554" y="8114"/>
                    <a:pt x="130" y="9663"/>
                    <a:pt x="75" y="9811"/>
                  </a:cubicBezTo>
                  <a:lnTo>
                    <a:pt x="1" y="10124"/>
                  </a:lnTo>
                  <a:cubicBezTo>
                    <a:pt x="2896" y="9294"/>
                    <a:pt x="5238" y="7155"/>
                    <a:pt x="6344" y="4352"/>
                  </a:cubicBezTo>
                  <a:lnTo>
                    <a:pt x="5699" y="3744"/>
                  </a:lnTo>
                  <a:lnTo>
                    <a:pt x="5680" y="3725"/>
                  </a:lnTo>
                  <a:cubicBezTo>
                    <a:pt x="5662" y="3725"/>
                    <a:pt x="4537" y="2527"/>
                    <a:pt x="2896" y="1162"/>
                  </a:cubicBezTo>
                  <a:cubicBezTo>
                    <a:pt x="2416" y="757"/>
                    <a:pt x="1937" y="369"/>
                    <a:pt x="1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a:off x="2650050" y="4293225"/>
              <a:ext cx="237425" cy="161825"/>
            </a:xfrm>
            <a:custGeom>
              <a:avLst/>
              <a:gdLst/>
              <a:ahLst/>
              <a:cxnLst/>
              <a:rect l="l" t="t" r="r" b="b"/>
              <a:pathLst>
                <a:path w="9497" h="6473" extrusionOk="0">
                  <a:moveTo>
                    <a:pt x="9497" y="0"/>
                  </a:moveTo>
                  <a:lnTo>
                    <a:pt x="9497" y="0"/>
                  </a:lnTo>
                  <a:cubicBezTo>
                    <a:pt x="7764" y="1033"/>
                    <a:pt x="5938" y="1881"/>
                    <a:pt x="4039" y="2527"/>
                  </a:cubicBezTo>
                  <a:cubicBezTo>
                    <a:pt x="2029" y="3246"/>
                    <a:pt x="480" y="3633"/>
                    <a:pt x="314" y="3688"/>
                  </a:cubicBezTo>
                  <a:lnTo>
                    <a:pt x="0" y="3762"/>
                  </a:lnTo>
                  <a:cubicBezTo>
                    <a:pt x="1771" y="5477"/>
                    <a:pt x="4112" y="6436"/>
                    <a:pt x="6565" y="6473"/>
                  </a:cubicBezTo>
                  <a:lnTo>
                    <a:pt x="6731" y="6473"/>
                  </a:lnTo>
                  <a:cubicBezTo>
                    <a:pt x="7210" y="6473"/>
                    <a:pt x="7690" y="6436"/>
                    <a:pt x="8169" y="6381"/>
                  </a:cubicBezTo>
                  <a:lnTo>
                    <a:pt x="8391" y="5514"/>
                  </a:lnTo>
                  <a:lnTo>
                    <a:pt x="8391" y="5496"/>
                  </a:lnTo>
                  <a:cubicBezTo>
                    <a:pt x="8870" y="3688"/>
                    <a:pt x="9257" y="1844"/>
                    <a:pt x="9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70"/>
          <p:cNvGrpSpPr/>
          <p:nvPr/>
        </p:nvGrpSpPr>
        <p:grpSpPr>
          <a:xfrm>
            <a:off x="5245293" y="3409629"/>
            <a:ext cx="402313" cy="347117"/>
            <a:chOff x="4938625" y="4178725"/>
            <a:chExt cx="524050" cy="450275"/>
          </a:xfrm>
        </p:grpSpPr>
        <p:sp>
          <p:nvSpPr>
            <p:cNvPr id="1089" name="Google Shape;1089;p70"/>
            <p:cNvSpPr/>
            <p:nvPr/>
          </p:nvSpPr>
          <p:spPr>
            <a:xfrm>
              <a:off x="5182350" y="4178725"/>
              <a:ext cx="92550" cy="79025"/>
            </a:xfrm>
            <a:custGeom>
              <a:avLst/>
              <a:gdLst/>
              <a:ahLst/>
              <a:cxnLst/>
              <a:rect l="l" t="t" r="r" b="b"/>
              <a:pathLst>
                <a:path w="3702" h="3161" extrusionOk="0">
                  <a:moveTo>
                    <a:pt x="1590" y="1"/>
                  </a:moveTo>
                  <a:cubicBezTo>
                    <a:pt x="775" y="1"/>
                    <a:pt x="1" y="628"/>
                    <a:pt x="1" y="1575"/>
                  </a:cubicBezTo>
                  <a:cubicBezTo>
                    <a:pt x="1" y="2460"/>
                    <a:pt x="701" y="3161"/>
                    <a:pt x="1586" y="3161"/>
                  </a:cubicBezTo>
                  <a:cubicBezTo>
                    <a:pt x="1594" y="3161"/>
                    <a:pt x="1601" y="3161"/>
                    <a:pt x="1609" y="3161"/>
                  </a:cubicBezTo>
                  <a:cubicBezTo>
                    <a:pt x="2995" y="3161"/>
                    <a:pt x="3702" y="1459"/>
                    <a:pt x="2711" y="468"/>
                  </a:cubicBezTo>
                  <a:cubicBezTo>
                    <a:pt x="2382" y="145"/>
                    <a:pt x="1982"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4938625" y="4193175"/>
              <a:ext cx="524050" cy="435825"/>
            </a:xfrm>
            <a:custGeom>
              <a:avLst/>
              <a:gdLst/>
              <a:ahLst/>
              <a:cxnLst/>
              <a:rect l="l" t="t" r="r" b="b"/>
              <a:pathLst>
                <a:path w="20962" h="17433" extrusionOk="0">
                  <a:moveTo>
                    <a:pt x="14457" y="1"/>
                  </a:moveTo>
                  <a:cubicBezTo>
                    <a:pt x="14147" y="1"/>
                    <a:pt x="13890" y="273"/>
                    <a:pt x="13935" y="609"/>
                  </a:cubicBezTo>
                  <a:cubicBezTo>
                    <a:pt x="13954" y="739"/>
                    <a:pt x="13972" y="868"/>
                    <a:pt x="13972" y="1015"/>
                  </a:cubicBezTo>
                  <a:cubicBezTo>
                    <a:pt x="13972" y="1513"/>
                    <a:pt x="13825" y="2029"/>
                    <a:pt x="13530" y="2453"/>
                  </a:cubicBezTo>
                  <a:cubicBezTo>
                    <a:pt x="13364" y="2712"/>
                    <a:pt x="13456" y="3080"/>
                    <a:pt x="13751" y="3228"/>
                  </a:cubicBezTo>
                  <a:cubicBezTo>
                    <a:pt x="14728" y="3671"/>
                    <a:pt x="15558" y="4390"/>
                    <a:pt x="16148" y="5312"/>
                  </a:cubicBezTo>
                  <a:cubicBezTo>
                    <a:pt x="18472" y="8908"/>
                    <a:pt x="16167" y="13702"/>
                    <a:pt x="11889" y="14126"/>
                  </a:cubicBezTo>
                  <a:cubicBezTo>
                    <a:pt x="11691" y="14146"/>
                    <a:pt x="11495" y="14155"/>
                    <a:pt x="11303" y="14155"/>
                  </a:cubicBezTo>
                  <a:cubicBezTo>
                    <a:pt x="7341" y="14155"/>
                    <a:pt x="4493" y="10106"/>
                    <a:pt x="5988" y="6307"/>
                  </a:cubicBezTo>
                  <a:cubicBezTo>
                    <a:pt x="6061" y="6142"/>
                    <a:pt x="6043" y="5939"/>
                    <a:pt x="5914" y="5791"/>
                  </a:cubicBezTo>
                  <a:lnTo>
                    <a:pt x="4420" y="3836"/>
                  </a:lnTo>
                  <a:cubicBezTo>
                    <a:pt x="4318" y="3691"/>
                    <a:pt x="4163" y="3621"/>
                    <a:pt x="4009" y="3621"/>
                  </a:cubicBezTo>
                  <a:cubicBezTo>
                    <a:pt x="3830" y="3621"/>
                    <a:pt x="3652" y="3714"/>
                    <a:pt x="3554" y="3892"/>
                  </a:cubicBezTo>
                  <a:cubicBezTo>
                    <a:pt x="1" y="9988"/>
                    <a:pt x="4524" y="17432"/>
                    <a:pt x="11283" y="17432"/>
                  </a:cubicBezTo>
                  <a:cubicBezTo>
                    <a:pt x="11681" y="17432"/>
                    <a:pt x="12086" y="17406"/>
                    <a:pt x="12497" y="17353"/>
                  </a:cubicBezTo>
                  <a:cubicBezTo>
                    <a:pt x="15909" y="16892"/>
                    <a:pt x="18748" y="14569"/>
                    <a:pt x="19855" y="11305"/>
                  </a:cubicBezTo>
                  <a:cubicBezTo>
                    <a:pt x="20961" y="8059"/>
                    <a:pt x="20131" y="4463"/>
                    <a:pt x="17697" y="2048"/>
                  </a:cubicBezTo>
                  <a:cubicBezTo>
                    <a:pt x="16831" y="1181"/>
                    <a:pt x="15798" y="499"/>
                    <a:pt x="14655" y="38"/>
                  </a:cubicBezTo>
                  <a:cubicBezTo>
                    <a:pt x="14588" y="12"/>
                    <a:pt x="14522" y="1"/>
                    <a:pt x="14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054000" y="4240425"/>
              <a:ext cx="211350" cy="203000"/>
            </a:xfrm>
            <a:custGeom>
              <a:avLst/>
              <a:gdLst/>
              <a:ahLst/>
              <a:cxnLst/>
              <a:rect l="l" t="t" r="r" b="b"/>
              <a:pathLst>
                <a:path w="8454" h="8120" extrusionOk="0">
                  <a:moveTo>
                    <a:pt x="709" y="0"/>
                  </a:moveTo>
                  <a:cubicBezTo>
                    <a:pt x="318" y="0"/>
                    <a:pt x="0" y="469"/>
                    <a:pt x="303" y="859"/>
                  </a:cubicBezTo>
                  <a:cubicBezTo>
                    <a:pt x="801" y="1504"/>
                    <a:pt x="5171" y="7239"/>
                    <a:pt x="5596" y="7663"/>
                  </a:cubicBezTo>
                  <a:cubicBezTo>
                    <a:pt x="5900" y="7967"/>
                    <a:pt x="6305" y="8119"/>
                    <a:pt x="6711" y="8119"/>
                  </a:cubicBezTo>
                  <a:cubicBezTo>
                    <a:pt x="7117" y="8119"/>
                    <a:pt x="7523" y="7967"/>
                    <a:pt x="7827" y="7663"/>
                  </a:cubicBezTo>
                  <a:cubicBezTo>
                    <a:pt x="8454" y="7036"/>
                    <a:pt x="8454" y="6040"/>
                    <a:pt x="7827" y="5413"/>
                  </a:cubicBezTo>
                  <a:cubicBezTo>
                    <a:pt x="7403" y="4989"/>
                    <a:pt x="1686" y="619"/>
                    <a:pt x="1041" y="121"/>
                  </a:cubicBezTo>
                  <a:cubicBezTo>
                    <a:pt x="932" y="37"/>
                    <a:pt x="818"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70"/>
          <p:cNvGrpSpPr/>
          <p:nvPr/>
        </p:nvGrpSpPr>
        <p:grpSpPr>
          <a:xfrm>
            <a:off x="3491225" y="1770713"/>
            <a:ext cx="405250" cy="405250"/>
            <a:chOff x="1239375" y="1274575"/>
            <a:chExt cx="405250" cy="405250"/>
          </a:xfrm>
        </p:grpSpPr>
        <p:sp>
          <p:nvSpPr>
            <p:cNvPr id="1093" name="Google Shape;1093;p70"/>
            <p:cNvSpPr/>
            <p:nvPr/>
          </p:nvSpPr>
          <p:spPr>
            <a:xfrm>
              <a:off x="1340325" y="1274575"/>
              <a:ext cx="304300" cy="405250"/>
            </a:xfrm>
            <a:custGeom>
              <a:avLst/>
              <a:gdLst/>
              <a:ahLst/>
              <a:cxnLst/>
              <a:rect l="l" t="t" r="r" b="b"/>
              <a:pathLst>
                <a:path w="12172" h="16210" extrusionOk="0">
                  <a:moveTo>
                    <a:pt x="9350" y="1918"/>
                  </a:moveTo>
                  <a:cubicBezTo>
                    <a:pt x="9995" y="1918"/>
                    <a:pt x="9995" y="2858"/>
                    <a:pt x="9350" y="2858"/>
                  </a:cubicBezTo>
                  <a:lnTo>
                    <a:pt x="4611" y="2858"/>
                  </a:lnTo>
                  <a:cubicBezTo>
                    <a:pt x="3965" y="2858"/>
                    <a:pt x="3965" y="1918"/>
                    <a:pt x="4611" y="1918"/>
                  </a:cubicBezTo>
                  <a:close/>
                  <a:moveTo>
                    <a:pt x="2711" y="0"/>
                  </a:moveTo>
                  <a:cubicBezTo>
                    <a:pt x="2435" y="0"/>
                    <a:pt x="2232" y="203"/>
                    <a:pt x="2232" y="461"/>
                  </a:cubicBezTo>
                  <a:lnTo>
                    <a:pt x="2232" y="4297"/>
                  </a:lnTo>
                  <a:cubicBezTo>
                    <a:pt x="2232" y="4555"/>
                    <a:pt x="2435" y="4776"/>
                    <a:pt x="2711" y="4776"/>
                  </a:cubicBezTo>
                  <a:lnTo>
                    <a:pt x="3154" y="4776"/>
                  </a:lnTo>
                  <a:lnTo>
                    <a:pt x="3154" y="5754"/>
                  </a:lnTo>
                  <a:lnTo>
                    <a:pt x="701" y="5754"/>
                  </a:lnTo>
                  <a:lnTo>
                    <a:pt x="701" y="16209"/>
                  </a:lnTo>
                  <a:lnTo>
                    <a:pt x="6953" y="16209"/>
                  </a:lnTo>
                  <a:cubicBezTo>
                    <a:pt x="2361" y="16209"/>
                    <a:pt x="1" y="10695"/>
                    <a:pt x="3172" y="7376"/>
                  </a:cubicBezTo>
                  <a:cubicBezTo>
                    <a:pt x="4246" y="6253"/>
                    <a:pt x="5595" y="5748"/>
                    <a:pt x="6920" y="5748"/>
                  </a:cubicBezTo>
                  <a:cubicBezTo>
                    <a:pt x="9532" y="5748"/>
                    <a:pt x="12049" y="7711"/>
                    <a:pt x="12171" y="10769"/>
                  </a:cubicBezTo>
                  <a:lnTo>
                    <a:pt x="12171" y="6233"/>
                  </a:lnTo>
                  <a:cubicBezTo>
                    <a:pt x="12171" y="5975"/>
                    <a:pt x="11968" y="5754"/>
                    <a:pt x="11710" y="5754"/>
                  </a:cubicBezTo>
                  <a:lnTo>
                    <a:pt x="10751" y="5754"/>
                  </a:lnTo>
                  <a:lnTo>
                    <a:pt x="10751" y="4776"/>
                  </a:lnTo>
                  <a:lnTo>
                    <a:pt x="11268" y="4776"/>
                  </a:lnTo>
                  <a:cubicBezTo>
                    <a:pt x="11526" y="4776"/>
                    <a:pt x="11729" y="4555"/>
                    <a:pt x="11729" y="4297"/>
                  </a:cubicBezTo>
                  <a:lnTo>
                    <a:pt x="11729" y="461"/>
                  </a:lnTo>
                  <a:cubicBezTo>
                    <a:pt x="11729" y="203"/>
                    <a:pt x="11526" y="0"/>
                    <a:pt x="1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a:off x="1514125" y="1554850"/>
              <a:ext cx="130500" cy="124975"/>
            </a:xfrm>
            <a:custGeom>
              <a:avLst/>
              <a:gdLst/>
              <a:ahLst/>
              <a:cxnLst/>
              <a:rect l="l" t="t" r="r" b="b"/>
              <a:pathLst>
                <a:path w="5220" h="4999" extrusionOk="0">
                  <a:moveTo>
                    <a:pt x="5219" y="1"/>
                  </a:moveTo>
                  <a:cubicBezTo>
                    <a:pt x="5108" y="2804"/>
                    <a:pt x="2803" y="4998"/>
                    <a:pt x="1" y="4998"/>
                  </a:cubicBezTo>
                  <a:lnTo>
                    <a:pt x="4758" y="4998"/>
                  </a:lnTo>
                  <a:cubicBezTo>
                    <a:pt x="5016" y="4998"/>
                    <a:pt x="5219" y="4795"/>
                    <a:pt x="5219" y="4537"/>
                  </a:cubicBezTo>
                  <a:lnTo>
                    <a:pt x="5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a:off x="1371350" y="1442825"/>
              <a:ext cx="250075" cy="214025"/>
            </a:xfrm>
            <a:custGeom>
              <a:avLst/>
              <a:gdLst/>
              <a:ahLst/>
              <a:cxnLst/>
              <a:rect l="l" t="t" r="r" b="b"/>
              <a:pathLst>
                <a:path w="10003" h="8561" extrusionOk="0">
                  <a:moveTo>
                    <a:pt x="5691" y="939"/>
                  </a:moveTo>
                  <a:cubicBezTo>
                    <a:pt x="7400" y="939"/>
                    <a:pt x="9037" y="2255"/>
                    <a:pt x="9049" y="4261"/>
                  </a:cubicBezTo>
                  <a:cubicBezTo>
                    <a:pt x="9049" y="6086"/>
                    <a:pt x="7556" y="7580"/>
                    <a:pt x="5712" y="7580"/>
                  </a:cubicBezTo>
                  <a:lnTo>
                    <a:pt x="5712" y="7598"/>
                  </a:lnTo>
                  <a:cubicBezTo>
                    <a:pt x="2761" y="7598"/>
                    <a:pt x="1267" y="4021"/>
                    <a:pt x="3351" y="1919"/>
                  </a:cubicBezTo>
                  <a:cubicBezTo>
                    <a:pt x="4033" y="1243"/>
                    <a:pt x="4870" y="939"/>
                    <a:pt x="5691" y="939"/>
                  </a:cubicBezTo>
                  <a:close/>
                  <a:moveTo>
                    <a:pt x="5689" y="1"/>
                  </a:moveTo>
                  <a:cubicBezTo>
                    <a:pt x="1887" y="1"/>
                    <a:pt x="0" y="4616"/>
                    <a:pt x="2687" y="7303"/>
                  </a:cubicBezTo>
                  <a:cubicBezTo>
                    <a:pt x="3562" y="8172"/>
                    <a:pt x="4634" y="8560"/>
                    <a:pt x="5685" y="8560"/>
                  </a:cubicBezTo>
                  <a:cubicBezTo>
                    <a:pt x="7891" y="8560"/>
                    <a:pt x="10002" y="6846"/>
                    <a:pt x="9990" y="4261"/>
                  </a:cubicBezTo>
                  <a:cubicBezTo>
                    <a:pt x="9990" y="1900"/>
                    <a:pt x="8072" y="1"/>
                    <a:pt x="5712" y="1"/>
                  </a:cubicBezTo>
                  <a:cubicBezTo>
                    <a:pt x="5704" y="1"/>
                    <a:pt x="5696" y="1"/>
                    <a:pt x="5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1434825" y="1489850"/>
              <a:ext cx="138800" cy="118975"/>
            </a:xfrm>
            <a:custGeom>
              <a:avLst/>
              <a:gdLst/>
              <a:ahLst/>
              <a:cxnLst/>
              <a:rect l="l" t="t" r="r" b="b"/>
              <a:pathLst>
                <a:path w="5552" h="4759" extrusionOk="0">
                  <a:moveTo>
                    <a:pt x="3173" y="1"/>
                  </a:moveTo>
                  <a:cubicBezTo>
                    <a:pt x="1052" y="1"/>
                    <a:pt x="1" y="2564"/>
                    <a:pt x="1494" y="4058"/>
                  </a:cubicBezTo>
                  <a:cubicBezTo>
                    <a:pt x="1978" y="4541"/>
                    <a:pt x="2574" y="4758"/>
                    <a:pt x="3159" y="4758"/>
                  </a:cubicBezTo>
                  <a:cubicBezTo>
                    <a:pt x="4380" y="4758"/>
                    <a:pt x="5551" y="3813"/>
                    <a:pt x="5551" y="2380"/>
                  </a:cubicBezTo>
                  <a:cubicBezTo>
                    <a:pt x="5551" y="1070"/>
                    <a:pt x="4482" y="1"/>
                    <a:pt x="3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1239375" y="1381975"/>
              <a:ext cx="94525" cy="297850"/>
            </a:xfrm>
            <a:custGeom>
              <a:avLst/>
              <a:gdLst/>
              <a:ahLst/>
              <a:cxnLst/>
              <a:rect l="l" t="t" r="r" b="b"/>
              <a:pathLst>
                <a:path w="3781" h="11914" extrusionOk="0">
                  <a:moveTo>
                    <a:pt x="2047" y="1"/>
                  </a:moveTo>
                  <a:cubicBezTo>
                    <a:pt x="1554" y="1"/>
                    <a:pt x="1060" y="333"/>
                    <a:pt x="1088" y="997"/>
                  </a:cubicBezTo>
                  <a:lnTo>
                    <a:pt x="1088" y="1458"/>
                  </a:lnTo>
                  <a:lnTo>
                    <a:pt x="480" y="1458"/>
                  </a:lnTo>
                  <a:cubicBezTo>
                    <a:pt x="203" y="1458"/>
                    <a:pt x="0" y="1679"/>
                    <a:pt x="0" y="1937"/>
                  </a:cubicBezTo>
                  <a:lnTo>
                    <a:pt x="0" y="11452"/>
                  </a:lnTo>
                  <a:cubicBezTo>
                    <a:pt x="0" y="11710"/>
                    <a:pt x="221" y="11913"/>
                    <a:pt x="480" y="11913"/>
                  </a:cubicBezTo>
                  <a:lnTo>
                    <a:pt x="3780" y="11913"/>
                  </a:lnTo>
                  <a:lnTo>
                    <a:pt x="3780" y="1458"/>
                  </a:lnTo>
                  <a:lnTo>
                    <a:pt x="3006" y="1458"/>
                  </a:lnTo>
                  <a:lnTo>
                    <a:pt x="3006" y="997"/>
                  </a:lnTo>
                  <a:cubicBezTo>
                    <a:pt x="3034" y="333"/>
                    <a:pt x="2540" y="1"/>
                    <a:pt x="2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8" name="Google Shape;1098;p70"/>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099" name="Google Shape;1099;p70"/>
          <p:cNvGrpSpPr/>
          <p:nvPr/>
        </p:nvGrpSpPr>
        <p:grpSpPr>
          <a:xfrm flipH="1">
            <a:off x="8168292" y="565099"/>
            <a:ext cx="265595" cy="139500"/>
            <a:chOff x="3688900" y="258825"/>
            <a:chExt cx="321000" cy="168600"/>
          </a:xfrm>
        </p:grpSpPr>
        <p:sp>
          <p:nvSpPr>
            <p:cNvPr id="1100" name="Google Shape;1100;p70"/>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70"/>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9</a:t>
            </a:r>
            <a:r>
              <a:rPr lang="en" sz="1000">
                <a:solidFill>
                  <a:schemeClr val="dk2"/>
                </a:solidFill>
              </a:rPr>
              <a:t>:00:00:00</a:t>
            </a:r>
            <a:endParaRPr sz="1000">
              <a:solidFill>
                <a:schemeClr val="dk2"/>
              </a:solidFill>
            </a:endParaRPr>
          </a:p>
        </p:txBody>
      </p:sp>
      <p:pic>
        <p:nvPicPr>
          <p:cNvPr id="1103" name="Google Shape;1103;p70"/>
          <p:cNvPicPr preferRelativeResize="0"/>
          <p:nvPr/>
        </p:nvPicPr>
        <p:blipFill>
          <a:blip r:embed="rId3">
            <a:alphaModFix/>
          </a:blip>
          <a:stretch>
            <a:fillRect/>
          </a:stretch>
        </p:blipFill>
        <p:spPr>
          <a:xfrm>
            <a:off x="7668700" y="2432500"/>
            <a:ext cx="1326400" cy="55769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grpSp>
        <p:nvGrpSpPr>
          <p:cNvPr id="1108" name="Google Shape;1108;p71"/>
          <p:cNvGrpSpPr/>
          <p:nvPr/>
        </p:nvGrpSpPr>
        <p:grpSpPr>
          <a:xfrm>
            <a:off x="3422788" y="1597857"/>
            <a:ext cx="2298600" cy="2298600"/>
            <a:chOff x="3422788" y="1597857"/>
            <a:chExt cx="2298600" cy="2298600"/>
          </a:xfrm>
        </p:grpSpPr>
        <p:sp>
          <p:nvSpPr>
            <p:cNvPr id="1109" name="Google Shape;1109;p71"/>
            <p:cNvSpPr/>
            <p:nvPr/>
          </p:nvSpPr>
          <p:spPr>
            <a:xfrm>
              <a:off x="3422788" y="1597857"/>
              <a:ext cx="2298600" cy="22986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1"/>
            <p:cNvSpPr txBox="1"/>
            <p:nvPr/>
          </p:nvSpPr>
          <p:spPr>
            <a:xfrm>
              <a:off x="4156888" y="2445507"/>
              <a:ext cx="830400" cy="60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2"/>
                  </a:solidFill>
                  <a:latin typeface="Open Sans"/>
                  <a:ea typeface="Open Sans"/>
                  <a:cs typeface="Open Sans"/>
                  <a:sym typeface="Open Sans"/>
                </a:rPr>
                <a:t>+</a:t>
              </a:r>
              <a:endParaRPr sz="4000">
                <a:solidFill>
                  <a:schemeClr val="dk2"/>
                </a:solidFill>
                <a:latin typeface="Open Sans"/>
                <a:ea typeface="Open Sans"/>
                <a:cs typeface="Open Sans"/>
                <a:sym typeface="Open Sans"/>
              </a:endParaRPr>
            </a:p>
          </p:txBody>
        </p:sp>
      </p:grpSp>
      <p:sp>
        <p:nvSpPr>
          <p:cNvPr id="1111" name="Google Shape;1111;p71"/>
          <p:cNvSpPr/>
          <p:nvPr/>
        </p:nvSpPr>
        <p:spPr>
          <a:xfrm>
            <a:off x="32347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PROGRAM UNTUK </a:t>
            </a:r>
            <a:r>
              <a:rPr lang="en">
                <a:solidFill>
                  <a:schemeClr val="lt1"/>
                </a:solidFill>
              </a:rPr>
              <a:t>PEMBUAT OBJECT</a:t>
            </a:r>
            <a:endParaRPr>
              <a:solidFill>
                <a:schemeClr val="lt1"/>
              </a:solidFill>
            </a:endParaRPr>
          </a:p>
        </p:txBody>
      </p:sp>
      <p:sp>
        <p:nvSpPr>
          <p:cNvPr id="1113" name="Google Shape;1113;p71"/>
          <p:cNvSpPr txBox="1">
            <a:spLocks noGrp="1"/>
          </p:cNvSpPr>
          <p:nvPr>
            <p:ph type="subTitle" idx="1"/>
          </p:nvPr>
        </p:nvSpPr>
        <p:spPr>
          <a:xfrm>
            <a:off x="157025" y="2007150"/>
            <a:ext cx="29415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275"/>
              <a:buNone/>
            </a:pPr>
            <a:r>
              <a:rPr lang="en" sz="600" b="1">
                <a:solidFill>
                  <a:srgbClr val="008800"/>
                </a:solidFill>
                <a:highlight>
                  <a:srgbClr val="FFFFFF"/>
                </a:highlight>
                <a:latin typeface="Arial"/>
                <a:ea typeface="Arial"/>
                <a:cs typeface="Arial"/>
                <a:sym typeface="Arial"/>
              </a:rPr>
              <a:t>import</a:t>
            </a:r>
            <a:r>
              <a:rPr lang="en" sz="600">
                <a:solidFill>
                  <a:srgbClr val="333333"/>
                </a:solidFill>
                <a:highlight>
                  <a:srgbClr val="FFFFFF"/>
                </a:highlight>
                <a:latin typeface="Arial"/>
                <a:ea typeface="Arial"/>
                <a:cs typeface="Arial"/>
                <a:sym typeface="Arial"/>
              </a:rPr>
              <a:t> * as THREE from </a:t>
            </a:r>
            <a:r>
              <a:rPr lang="en" sz="600">
                <a:solidFill>
                  <a:srgbClr val="333333"/>
                </a:solidFill>
                <a:highlight>
                  <a:srgbClr val="FFF0F0"/>
                </a:highlight>
                <a:latin typeface="Arial"/>
                <a:ea typeface="Arial"/>
                <a:cs typeface="Arial"/>
                <a:sym typeface="Arial"/>
              </a:rPr>
              <a:t>"three"</a:t>
            </a: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b="1">
                <a:solidFill>
                  <a:srgbClr val="008800"/>
                </a:solidFill>
                <a:highlight>
                  <a:srgbClr val="FFFFFF"/>
                </a:highlight>
                <a:latin typeface="Arial"/>
                <a:ea typeface="Arial"/>
                <a:cs typeface="Arial"/>
                <a:sym typeface="Arial"/>
              </a:rPr>
              <a:t>export</a:t>
            </a: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default</a:t>
            </a: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function</a:t>
            </a:r>
            <a:r>
              <a:rPr lang="en" sz="600">
                <a:solidFill>
                  <a:srgbClr val="333333"/>
                </a:solidFill>
                <a:highlight>
                  <a:srgbClr val="FFFFFF"/>
                </a:highlight>
                <a:latin typeface="Arial"/>
                <a:ea typeface="Arial"/>
                <a:cs typeface="Arial"/>
                <a:sym typeface="Arial"/>
              </a:rPr>
              <a:t> createRenderer() {</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app = </a:t>
            </a:r>
            <a:r>
              <a:rPr lang="en" sz="600">
                <a:solidFill>
                  <a:srgbClr val="007020"/>
                </a:solidFill>
                <a:highlight>
                  <a:srgbClr val="FFFFFF"/>
                </a:highlight>
                <a:latin typeface="Arial"/>
                <a:ea typeface="Arial"/>
                <a:cs typeface="Arial"/>
                <a:sym typeface="Arial"/>
              </a:rPr>
              <a:t>document</a:t>
            </a:r>
            <a:r>
              <a:rPr lang="en" sz="600">
                <a:solidFill>
                  <a:srgbClr val="333333"/>
                </a:solidFill>
                <a:highlight>
                  <a:srgbClr val="FFFFFF"/>
                </a:highlight>
                <a:latin typeface="Arial"/>
                <a:ea typeface="Arial"/>
                <a:cs typeface="Arial"/>
                <a:sym typeface="Arial"/>
              </a:rPr>
              <a:t>.getElementById(</a:t>
            </a:r>
            <a:r>
              <a:rPr lang="en" sz="600">
                <a:solidFill>
                  <a:srgbClr val="333333"/>
                </a:solidFill>
                <a:highlight>
                  <a:srgbClr val="FFF0F0"/>
                </a:highlight>
                <a:latin typeface="Arial"/>
                <a:ea typeface="Arial"/>
                <a:cs typeface="Arial"/>
                <a:sym typeface="Arial"/>
              </a:rPr>
              <a:t>"app"</a:t>
            </a: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renderer = </a:t>
            </a:r>
            <a:r>
              <a:rPr lang="en" sz="600" b="1">
                <a:solidFill>
                  <a:srgbClr val="008800"/>
                </a:solidFill>
                <a:highlight>
                  <a:srgbClr val="FFFFFF"/>
                </a:highlight>
                <a:latin typeface="Arial"/>
                <a:ea typeface="Arial"/>
                <a:cs typeface="Arial"/>
                <a:sym typeface="Arial"/>
              </a:rPr>
              <a:t>new</a:t>
            </a:r>
            <a:r>
              <a:rPr lang="en" sz="600">
                <a:solidFill>
                  <a:srgbClr val="333333"/>
                </a:solidFill>
                <a:highlight>
                  <a:srgbClr val="FFFFFF"/>
                </a:highlight>
                <a:latin typeface="Arial"/>
                <a:ea typeface="Arial"/>
                <a:cs typeface="Arial"/>
                <a:sym typeface="Arial"/>
              </a:rPr>
              <a:t> THREE.WebGLRenderer({ antialias: </a:t>
            </a:r>
            <a:r>
              <a:rPr lang="en" sz="600" b="1">
                <a:solidFill>
                  <a:srgbClr val="008800"/>
                </a:solidFill>
                <a:highlight>
                  <a:srgbClr val="FFFFFF"/>
                </a:highlight>
                <a:latin typeface="Arial"/>
                <a:ea typeface="Arial"/>
                <a:cs typeface="Arial"/>
                <a:sym typeface="Arial"/>
              </a:rPr>
              <a:t>true</a:t>
            </a:r>
            <a:r>
              <a:rPr lang="en" sz="600">
                <a:solidFill>
                  <a:srgbClr val="333333"/>
                </a:solidFill>
                <a:highlight>
                  <a:srgbClr val="FFFFFF"/>
                </a:highlight>
                <a:latin typeface="Arial"/>
                <a:ea typeface="Arial"/>
                <a:cs typeface="Arial"/>
                <a:sym typeface="Arial"/>
              </a:rPr>
              <a:t> });</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renderer.setSize(</a:t>
            </a:r>
            <a:r>
              <a:rPr lang="en" sz="600">
                <a:solidFill>
                  <a:srgbClr val="007020"/>
                </a:solidFill>
                <a:highlight>
                  <a:srgbClr val="FFFFFF"/>
                </a:highlight>
                <a:latin typeface="Arial"/>
                <a:ea typeface="Arial"/>
                <a:cs typeface="Arial"/>
                <a:sym typeface="Arial"/>
              </a:rPr>
              <a:t>window</a:t>
            </a:r>
            <a:r>
              <a:rPr lang="en" sz="600">
                <a:solidFill>
                  <a:srgbClr val="333333"/>
                </a:solidFill>
                <a:highlight>
                  <a:srgbClr val="FFFFFF"/>
                </a:highlight>
                <a:latin typeface="Arial"/>
                <a:ea typeface="Arial"/>
                <a:cs typeface="Arial"/>
                <a:sym typeface="Arial"/>
              </a:rPr>
              <a:t>.innerWidth, </a:t>
            </a:r>
            <a:r>
              <a:rPr lang="en" sz="600">
                <a:solidFill>
                  <a:srgbClr val="007020"/>
                </a:solidFill>
                <a:highlight>
                  <a:srgbClr val="FFFFFF"/>
                </a:highlight>
                <a:latin typeface="Arial"/>
                <a:ea typeface="Arial"/>
                <a:cs typeface="Arial"/>
                <a:sym typeface="Arial"/>
              </a:rPr>
              <a:t>window</a:t>
            </a:r>
            <a:r>
              <a:rPr lang="en" sz="600">
                <a:solidFill>
                  <a:srgbClr val="333333"/>
                </a:solidFill>
                <a:highlight>
                  <a:srgbClr val="FFFFFF"/>
                </a:highlight>
                <a:latin typeface="Arial"/>
                <a:ea typeface="Arial"/>
                <a:cs typeface="Arial"/>
                <a:sym typeface="Arial"/>
              </a:rPr>
              <a:t>.innerHeight);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app.appendChild(renderer.domElement);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return</a:t>
            </a:r>
            <a:r>
              <a:rPr lang="en" sz="600">
                <a:solidFill>
                  <a:srgbClr val="333333"/>
                </a:solidFill>
                <a:highlight>
                  <a:srgbClr val="FFFFFF"/>
                </a:highlight>
                <a:latin typeface="Arial"/>
                <a:ea typeface="Arial"/>
                <a:cs typeface="Arial"/>
                <a:sym typeface="Arial"/>
              </a:rPr>
              <a:t> renderer;</a:t>
            </a:r>
            <a:endParaRPr sz="600">
              <a:solidFill>
                <a:srgbClr val="333333"/>
              </a:solidFill>
              <a:highlight>
                <a:srgbClr val="FFFFFF"/>
              </a:highlight>
              <a:latin typeface="Arial"/>
              <a:ea typeface="Arial"/>
              <a:cs typeface="Arial"/>
              <a:sym typeface="Arial"/>
            </a:endParaRPr>
          </a:p>
          <a:p>
            <a:pPr marL="0" lvl="0" indent="0" algn="l" rtl="0">
              <a:lnSpc>
                <a:spcPct val="90795"/>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endParaRPr sz="600"/>
          </a:p>
        </p:txBody>
      </p:sp>
      <p:sp>
        <p:nvSpPr>
          <p:cNvPr id="1114" name="Google Shape;1114;p71"/>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Renderer</a:t>
            </a:r>
            <a:endParaRPr/>
          </a:p>
        </p:txBody>
      </p:sp>
      <p:sp>
        <p:nvSpPr>
          <p:cNvPr id="1115" name="Google Shape;1115;p71"/>
          <p:cNvSpPr txBox="1">
            <a:spLocks noGrp="1"/>
          </p:cNvSpPr>
          <p:nvPr>
            <p:ph type="subTitle" idx="3"/>
          </p:nvPr>
        </p:nvSpPr>
        <p:spPr>
          <a:xfrm>
            <a:off x="6045675" y="2123150"/>
            <a:ext cx="2941500" cy="7305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852"/>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as THREE from </a:t>
            </a:r>
            <a:r>
              <a:rPr lang="en" sz="700">
                <a:solidFill>
                  <a:srgbClr val="333333"/>
                </a:solidFill>
                <a:highlight>
                  <a:srgbClr val="FFF0F0"/>
                </a:highlight>
                <a:latin typeface="Arial"/>
                <a:ea typeface="Arial"/>
                <a:cs typeface="Arial"/>
                <a:sym typeface="Arial"/>
              </a:rPr>
              <a:t>"three"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b="1">
                <a:solidFill>
                  <a:srgbClr val="008800"/>
                </a:solidFill>
                <a:highlight>
                  <a:srgbClr val="FFFFFF"/>
                </a:highlight>
                <a:latin typeface="Arial"/>
                <a:ea typeface="Arial"/>
                <a:cs typeface="Arial"/>
                <a:sym typeface="Arial"/>
              </a:rPr>
              <a:t>export</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default</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function</a:t>
            </a:r>
            <a:r>
              <a:rPr lang="en" sz="700">
                <a:solidFill>
                  <a:srgbClr val="333333"/>
                </a:solidFill>
                <a:highlight>
                  <a:srgbClr val="FFFFFF"/>
                </a:highlight>
                <a:latin typeface="Arial"/>
                <a:ea typeface="Arial"/>
                <a:cs typeface="Arial"/>
                <a:sym typeface="Arial"/>
              </a:rPr>
              <a:t> createCamera() {</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THREE.PerspectiveCamera(</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00DD"/>
                </a:solidFill>
                <a:highlight>
                  <a:srgbClr val="FFFFFF"/>
                </a:highlight>
                <a:latin typeface="Arial"/>
                <a:ea typeface="Arial"/>
                <a:cs typeface="Arial"/>
                <a:sym typeface="Arial"/>
              </a:rPr>
              <a:t>75</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a:solidFill>
                  <a:srgbClr val="007020"/>
                </a:solidFill>
                <a:highlight>
                  <a:srgbClr val="FFFFFF"/>
                </a:highlight>
                <a:latin typeface="Arial"/>
                <a:ea typeface="Arial"/>
                <a:cs typeface="Arial"/>
                <a:sym typeface="Arial"/>
              </a:rPr>
              <a:t>window</a:t>
            </a:r>
            <a:r>
              <a:rPr lang="en" sz="700">
                <a:solidFill>
                  <a:srgbClr val="333333"/>
                </a:solidFill>
                <a:highlight>
                  <a:srgbClr val="FFFFFF"/>
                </a:highlight>
                <a:latin typeface="Arial"/>
                <a:ea typeface="Arial"/>
                <a:cs typeface="Arial"/>
                <a:sym typeface="Arial"/>
              </a:rPr>
              <a:t>.innerWidth / </a:t>
            </a:r>
            <a:r>
              <a:rPr lang="en" sz="700">
                <a:solidFill>
                  <a:srgbClr val="007020"/>
                </a:solidFill>
                <a:highlight>
                  <a:srgbClr val="FFFFFF"/>
                </a:highlight>
                <a:latin typeface="Arial"/>
                <a:ea typeface="Arial"/>
                <a:cs typeface="Arial"/>
                <a:sym typeface="Arial"/>
              </a:rPr>
              <a:t>window</a:t>
            </a:r>
            <a:r>
              <a:rPr lang="en" sz="700">
                <a:solidFill>
                  <a:srgbClr val="333333"/>
                </a:solidFill>
                <a:highlight>
                  <a:srgbClr val="FFFFFF"/>
                </a:highlight>
                <a:latin typeface="Arial"/>
                <a:ea typeface="Arial"/>
                <a:cs typeface="Arial"/>
                <a:sym typeface="Arial"/>
              </a:rPr>
              <a:t>.innerHeight,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6600EE"/>
                </a:solidFill>
                <a:highlight>
                  <a:srgbClr val="FFFFFF"/>
                </a:highlight>
                <a:latin typeface="Arial"/>
                <a:ea typeface="Arial"/>
                <a:cs typeface="Arial"/>
                <a:sym typeface="Arial"/>
              </a:rPr>
              <a:t>0.1</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00DD"/>
                </a:solidFill>
                <a:highlight>
                  <a:srgbClr val="FFFFFF"/>
                </a:highlight>
                <a:latin typeface="Arial"/>
                <a:ea typeface="Arial"/>
                <a:cs typeface="Arial"/>
                <a:sym typeface="Arial"/>
              </a:rPr>
              <a:t>1000</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camera.position.z = </a:t>
            </a:r>
            <a:r>
              <a:rPr lang="en" sz="700" b="1">
                <a:solidFill>
                  <a:srgbClr val="0000DD"/>
                </a:solidFill>
                <a:highlight>
                  <a:srgbClr val="FFFFFF"/>
                </a:highlight>
                <a:latin typeface="Arial"/>
                <a:ea typeface="Arial"/>
                <a:cs typeface="Arial"/>
                <a:sym typeface="Arial"/>
              </a:rPr>
              <a:t>5</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return</a:t>
            </a: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endParaRPr sz="885"/>
          </a:p>
        </p:txBody>
      </p:sp>
      <p:sp>
        <p:nvSpPr>
          <p:cNvPr id="1116" name="Google Shape;1116;p71"/>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Camera</a:t>
            </a:r>
            <a:endParaRPr/>
          </a:p>
        </p:txBody>
      </p:sp>
      <p:sp>
        <p:nvSpPr>
          <p:cNvPr id="1117" name="Google Shape;1117;p71"/>
          <p:cNvSpPr txBox="1">
            <a:spLocks noGrp="1"/>
          </p:cNvSpPr>
          <p:nvPr>
            <p:ph type="subTitle" idx="5"/>
          </p:nvPr>
        </p:nvSpPr>
        <p:spPr>
          <a:xfrm>
            <a:off x="800124" y="3580963"/>
            <a:ext cx="22986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852"/>
              <a:buNone/>
            </a:pPr>
            <a:r>
              <a:rPr lang="en" sz="900" b="1">
                <a:solidFill>
                  <a:srgbClr val="008800"/>
                </a:solidFill>
                <a:highlight>
                  <a:srgbClr val="FFFFFF"/>
                </a:highlight>
                <a:latin typeface="Arial"/>
                <a:ea typeface="Arial"/>
                <a:cs typeface="Arial"/>
                <a:sym typeface="Arial"/>
              </a:rPr>
              <a:t>import</a:t>
            </a:r>
            <a:r>
              <a:rPr lang="en" sz="900">
                <a:solidFill>
                  <a:srgbClr val="333333"/>
                </a:solidFill>
                <a:highlight>
                  <a:srgbClr val="FFFFFF"/>
                </a:highlight>
                <a:latin typeface="Arial"/>
                <a:ea typeface="Arial"/>
                <a:cs typeface="Arial"/>
                <a:sym typeface="Arial"/>
              </a:rPr>
              <a:t> * as THREE from </a:t>
            </a:r>
            <a:r>
              <a:rPr lang="en" sz="900">
                <a:solidFill>
                  <a:srgbClr val="333333"/>
                </a:solidFill>
                <a:highlight>
                  <a:srgbClr val="FFF0F0"/>
                </a:highlight>
                <a:latin typeface="Arial"/>
                <a:ea typeface="Arial"/>
                <a:cs typeface="Arial"/>
                <a:sym typeface="Arial"/>
              </a:rPr>
              <a:t>"three"</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b="1">
                <a:solidFill>
                  <a:srgbClr val="008800"/>
                </a:solidFill>
                <a:highlight>
                  <a:srgbClr val="FFFFFF"/>
                </a:highlight>
                <a:latin typeface="Arial"/>
                <a:ea typeface="Arial"/>
                <a:cs typeface="Arial"/>
                <a:sym typeface="Arial"/>
              </a:rPr>
              <a:t>export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default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function</a:t>
            </a:r>
            <a:r>
              <a:rPr lang="en" sz="900">
                <a:solidFill>
                  <a:srgbClr val="333333"/>
                </a:solidFill>
                <a:highlight>
                  <a:srgbClr val="FFFFFF"/>
                </a:highlight>
                <a:latin typeface="Arial"/>
                <a:ea typeface="Arial"/>
                <a:cs typeface="Arial"/>
                <a:sym typeface="Arial"/>
              </a:rPr>
              <a:t> createScene() {</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const</a:t>
            </a:r>
            <a:r>
              <a:rPr lang="en" sz="900">
                <a:solidFill>
                  <a:srgbClr val="333333"/>
                </a:solidFill>
                <a:highlight>
                  <a:srgbClr val="FFFFFF"/>
                </a:highlight>
                <a:latin typeface="Arial"/>
                <a:ea typeface="Arial"/>
                <a:cs typeface="Arial"/>
                <a:sym typeface="Arial"/>
              </a:rPr>
              <a:t> scene = </a:t>
            </a:r>
            <a:r>
              <a:rPr lang="en" sz="900" b="1">
                <a:solidFill>
                  <a:srgbClr val="008800"/>
                </a:solidFill>
                <a:highlight>
                  <a:srgbClr val="FFFFFF"/>
                </a:highlight>
                <a:latin typeface="Arial"/>
                <a:ea typeface="Arial"/>
                <a:cs typeface="Arial"/>
                <a:sym typeface="Arial"/>
              </a:rPr>
              <a:t>new</a:t>
            </a:r>
            <a:r>
              <a:rPr lang="en" sz="900">
                <a:solidFill>
                  <a:srgbClr val="333333"/>
                </a:solidFill>
                <a:highlight>
                  <a:srgbClr val="FFFFFF"/>
                </a:highlight>
                <a:latin typeface="Arial"/>
                <a:ea typeface="Arial"/>
                <a:cs typeface="Arial"/>
                <a:sym typeface="Arial"/>
              </a:rPr>
              <a:t> THREE.Scene();</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scene.background = </a:t>
            </a:r>
            <a:r>
              <a:rPr lang="en" sz="900" b="1">
                <a:solidFill>
                  <a:srgbClr val="008800"/>
                </a:solidFill>
                <a:highlight>
                  <a:srgbClr val="FFFFFF"/>
                </a:highlight>
                <a:latin typeface="Arial"/>
                <a:ea typeface="Arial"/>
                <a:cs typeface="Arial"/>
                <a:sym typeface="Arial"/>
              </a:rPr>
              <a:t>new</a:t>
            </a:r>
            <a:r>
              <a:rPr lang="en" sz="900">
                <a:solidFill>
                  <a:srgbClr val="333333"/>
                </a:solidFill>
                <a:highlight>
                  <a:srgbClr val="FFFFFF"/>
                </a:highlight>
                <a:latin typeface="Arial"/>
                <a:ea typeface="Arial"/>
                <a:cs typeface="Arial"/>
                <a:sym typeface="Arial"/>
              </a:rPr>
              <a:t> THREE.Color(</a:t>
            </a:r>
            <a:r>
              <a:rPr lang="en" sz="900" b="1">
                <a:solidFill>
                  <a:srgbClr val="005588"/>
                </a:solidFill>
                <a:highlight>
                  <a:srgbClr val="FFFFFF"/>
                </a:highlight>
                <a:latin typeface="Arial"/>
                <a:ea typeface="Arial"/>
                <a:cs typeface="Arial"/>
                <a:sym typeface="Arial"/>
              </a:rPr>
              <a:t>0xffffff</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return</a:t>
            </a:r>
            <a:r>
              <a:rPr lang="en" sz="900">
                <a:solidFill>
                  <a:srgbClr val="333333"/>
                </a:solidFill>
                <a:highlight>
                  <a:srgbClr val="FFFFFF"/>
                </a:highlight>
                <a:latin typeface="Arial"/>
                <a:ea typeface="Arial"/>
                <a:cs typeface="Arial"/>
                <a:sym typeface="Arial"/>
              </a:rPr>
              <a:t> scene;</a:t>
            </a:r>
            <a:endParaRPr sz="9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endParaRPr sz="985"/>
          </a:p>
        </p:txBody>
      </p:sp>
      <p:sp>
        <p:nvSpPr>
          <p:cNvPr id="1118" name="Google Shape;1118;p71"/>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Scene</a:t>
            </a:r>
            <a:endParaRPr/>
          </a:p>
        </p:txBody>
      </p:sp>
      <p:sp>
        <p:nvSpPr>
          <p:cNvPr id="1119" name="Google Shape;1119;p71"/>
          <p:cNvSpPr txBox="1">
            <a:spLocks noGrp="1"/>
          </p:cNvSpPr>
          <p:nvPr>
            <p:ph type="subTitle" idx="7"/>
          </p:nvPr>
        </p:nvSpPr>
        <p:spPr>
          <a:xfrm>
            <a:off x="6045471" y="3749012"/>
            <a:ext cx="2298600" cy="7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852"/>
              <a:buNone/>
            </a:pPr>
            <a:r>
              <a:rPr lang="en" sz="900" b="1">
                <a:solidFill>
                  <a:srgbClr val="008800"/>
                </a:solidFill>
                <a:highlight>
                  <a:srgbClr val="FFFFFF"/>
                </a:highlight>
                <a:latin typeface="Arial"/>
                <a:ea typeface="Arial"/>
                <a:cs typeface="Arial"/>
                <a:sym typeface="Arial"/>
              </a:rPr>
              <a:t>import</a:t>
            </a:r>
            <a:r>
              <a:rPr lang="en" sz="900">
                <a:solidFill>
                  <a:srgbClr val="333333"/>
                </a:solidFill>
                <a:highlight>
                  <a:srgbClr val="FFFFFF"/>
                </a:highlight>
                <a:latin typeface="Arial"/>
                <a:ea typeface="Arial"/>
                <a:cs typeface="Arial"/>
                <a:sym typeface="Arial"/>
              </a:rPr>
              <a:t> * as THREE from </a:t>
            </a:r>
            <a:r>
              <a:rPr lang="en" sz="900">
                <a:solidFill>
                  <a:srgbClr val="333333"/>
                </a:solidFill>
                <a:highlight>
                  <a:srgbClr val="FFF0F0"/>
                </a:highlight>
                <a:latin typeface="Arial"/>
                <a:ea typeface="Arial"/>
                <a:cs typeface="Arial"/>
                <a:sym typeface="Arial"/>
              </a:rPr>
              <a:t>"three"</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b="1">
                <a:solidFill>
                  <a:srgbClr val="008800"/>
                </a:solidFill>
                <a:highlight>
                  <a:srgbClr val="FFFFFF"/>
                </a:highlight>
                <a:latin typeface="Arial"/>
                <a:ea typeface="Arial"/>
                <a:cs typeface="Arial"/>
                <a:sym typeface="Arial"/>
              </a:rPr>
              <a:t>export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default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function</a:t>
            </a:r>
            <a:r>
              <a:rPr lang="en" sz="900">
                <a:solidFill>
                  <a:srgbClr val="333333"/>
                </a:solidFill>
                <a:highlight>
                  <a:srgbClr val="FFFFFF"/>
                </a:highlight>
                <a:latin typeface="Arial"/>
                <a:ea typeface="Arial"/>
                <a:cs typeface="Arial"/>
                <a:sym typeface="Arial"/>
              </a:rPr>
              <a:t> createLight() {</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const</a:t>
            </a:r>
            <a:r>
              <a:rPr lang="en" sz="900">
                <a:solidFill>
                  <a:srgbClr val="333333"/>
                </a:solidFill>
                <a:highlight>
                  <a:srgbClr val="FFFFFF"/>
                </a:highlight>
                <a:latin typeface="Arial"/>
                <a:ea typeface="Arial"/>
                <a:cs typeface="Arial"/>
                <a:sym typeface="Arial"/>
              </a:rPr>
              <a:t> light = </a:t>
            </a:r>
            <a:r>
              <a:rPr lang="en" sz="900" b="1">
                <a:solidFill>
                  <a:srgbClr val="008800"/>
                </a:solidFill>
                <a:highlight>
                  <a:srgbClr val="FFFFFF"/>
                </a:highlight>
                <a:latin typeface="Arial"/>
                <a:ea typeface="Arial"/>
                <a:cs typeface="Arial"/>
                <a:sym typeface="Arial"/>
              </a:rPr>
              <a:t>new</a:t>
            </a:r>
            <a:r>
              <a:rPr lang="en" sz="900">
                <a:solidFill>
                  <a:srgbClr val="333333"/>
                </a:solidFill>
                <a:highlight>
                  <a:srgbClr val="FFFFFF"/>
                </a:highlight>
                <a:latin typeface="Arial"/>
                <a:ea typeface="Arial"/>
                <a:cs typeface="Arial"/>
                <a:sym typeface="Arial"/>
              </a:rPr>
              <a:t> THREE.PointLight(</a:t>
            </a:r>
            <a:r>
              <a:rPr lang="en" sz="900" b="1">
                <a:solidFill>
                  <a:srgbClr val="005588"/>
                </a:solidFill>
                <a:highlight>
                  <a:srgbClr val="FFFFFF"/>
                </a:highlight>
                <a:latin typeface="Arial"/>
                <a:ea typeface="Arial"/>
                <a:cs typeface="Arial"/>
                <a:sym typeface="Arial"/>
              </a:rPr>
              <a:t>0xffffff</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1</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1000</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a:solidFill>
                  <a:srgbClr val="333333"/>
                </a:solidFill>
                <a:highlight>
                  <a:srgbClr val="FFFFFF"/>
                </a:highlight>
                <a:latin typeface="Arial"/>
                <a:ea typeface="Arial"/>
                <a:cs typeface="Arial"/>
                <a:sym typeface="Arial"/>
              </a:rPr>
              <a:t>  light.position.set(</a:t>
            </a:r>
            <a:r>
              <a:rPr lang="en" sz="900" b="1">
                <a:solidFill>
                  <a:srgbClr val="0000DD"/>
                </a:solidFill>
                <a:highlight>
                  <a:srgbClr val="FFFFFF"/>
                </a:highlight>
                <a:latin typeface="Arial"/>
                <a:ea typeface="Arial"/>
                <a:cs typeface="Arial"/>
                <a:sym typeface="Arial"/>
              </a:rPr>
              <a:t>0</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0</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10</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return</a:t>
            </a:r>
            <a:r>
              <a:rPr lang="en" sz="900">
                <a:solidFill>
                  <a:srgbClr val="333333"/>
                </a:solidFill>
                <a:highlight>
                  <a:srgbClr val="FFFFFF"/>
                </a:highlight>
                <a:latin typeface="Arial"/>
                <a:ea typeface="Arial"/>
                <a:cs typeface="Arial"/>
                <a:sym typeface="Arial"/>
              </a:rPr>
              <a:t> light;</a:t>
            </a:r>
            <a:endParaRPr sz="9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endParaRPr sz="985"/>
          </a:p>
        </p:txBody>
      </p:sp>
      <p:sp>
        <p:nvSpPr>
          <p:cNvPr id="1120" name="Google Shape;1120;p71"/>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Light</a:t>
            </a:r>
            <a:endParaRPr/>
          </a:p>
        </p:txBody>
      </p:sp>
      <p:sp>
        <p:nvSpPr>
          <p:cNvPr id="1121" name="Google Shape;1121;p71"/>
          <p:cNvSpPr/>
          <p:nvPr/>
        </p:nvSpPr>
        <p:spPr>
          <a:xfrm>
            <a:off x="49873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1"/>
          <p:cNvSpPr/>
          <p:nvPr/>
        </p:nvSpPr>
        <p:spPr>
          <a:xfrm>
            <a:off x="32347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49873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71"/>
          <p:cNvGrpSpPr/>
          <p:nvPr/>
        </p:nvGrpSpPr>
        <p:grpSpPr>
          <a:xfrm>
            <a:off x="5245289" y="1823528"/>
            <a:ext cx="402322" cy="299620"/>
            <a:chOff x="1798100" y="3020400"/>
            <a:chExt cx="432000" cy="318575"/>
          </a:xfrm>
        </p:grpSpPr>
        <p:sp>
          <p:nvSpPr>
            <p:cNvPr id="1125" name="Google Shape;1125;p71"/>
            <p:cNvSpPr/>
            <p:nvPr/>
          </p:nvSpPr>
          <p:spPr>
            <a:xfrm>
              <a:off x="2085300" y="3190950"/>
              <a:ext cx="28625" cy="74250"/>
            </a:xfrm>
            <a:custGeom>
              <a:avLst/>
              <a:gdLst/>
              <a:ahLst/>
              <a:cxnLst/>
              <a:rect l="l" t="t" r="r" b="b"/>
              <a:pathLst>
                <a:path w="1145" h="2970" extrusionOk="0">
                  <a:moveTo>
                    <a:pt x="573" y="1"/>
                  </a:moveTo>
                  <a:cubicBezTo>
                    <a:pt x="204" y="1"/>
                    <a:pt x="1" y="185"/>
                    <a:pt x="1" y="628"/>
                  </a:cubicBezTo>
                  <a:lnTo>
                    <a:pt x="1" y="2324"/>
                  </a:lnTo>
                  <a:cubicBezTo>
                    <a:pt x="1" y="2767"/>
                    <a:pt x="204" y="2970"/>
                    <a:pt x="573" y="2970"/>
                  </a:cubicBezTo>
                  <a:cubicBezTo>
                    <a:pt x="923" y="2970"/>
                    <a:pt x="1144" y="2767"/>
                    <a:pt x="1144" y="2324"/>
                  </a:cubicBezTo>
                  <a:lnTo>
                    <a:pt x="1144" y="628"/>
                  </a:lnTo>
                  <a:cubicBezTo>
                    <a:pt x="1144" y="185"/>
                    <a:pt x="923"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1"/>
            <p:cNvSpPr/>
            <p:nvPr/>
          </p:nvSpPr>
          <p:spPr>
            <a:xfrm>
              <a:off x="1798100" y="3020400"/>
              <a:ext cx="432000" cy="318575"/>
            </a:xfrm>
            <a:custGeom>
              <a:avLst/>
              <a:gdLst/>
              <a:ahLst/>
              <a:cxnLst/>
              <a:rect l="l" t="t" r="r" b="b"/>
              <a:pathLst>
                <a:path w="17280" h="12743" extrusionOk="0">
                  <a:moveTo>
                    <a:pt x="7325" y="1289"/>
                  </a:moveTo>
                  <a:cubicBezTo>
                    <a:pt x="7342" y="1289"/>
                    <a:pt x="7359" y="1290"/>
                    <a:pt x="7377" y="1291"/>
                  </a:cubicBezTo>
                  <a:lnTo>
                    <a:pt x="9922" y="1291"/>
                  </a:lnTo>
                  <a:cubicBezTo>
                    <a:pt x="10549" y="1328"/>
                    <a:pt x="10549" y="2250"/>
                    <a:pt x="9922" y="2305"/>
                  </a:cubicBezTo>
                  <a:lnTo>
                    <a:pt x="7377" y="2305"/>
                  </a:lnTo>
                  <a:cubicBezTo>
                    <a:pt x="7365" y="2306"/>
                    <a:pt x="7353" y="2306"/>
                    <a:pt x="7342" y="2306"/>
                  </a:cubicBezTo>
                  <a:cubicBezTo>
                    <a:pt x="6675" y="2306"/>
                    <a:pt x="6669" y="1289"/>
                    <a:pt x="7325" y="1289"/>
                  </a:cubicBezTo>
                  <a:close/>
                  <a:moveTo>
                    <a:pt x="3836" y="2969"/>
                  </a:moveTo>
                  <a:cubicBezTo>
                    <a:pt x="4021" y="2969"/>
                    <a:pt x="4168" y="3117"/>
                    <a:pt x="4168" y="3301"/>
                  </a:cubicBezTo>
                  <a:lnTo>
                    <a:pt x="4168" y="4665"/>
                  </a:lnTo>
                  <a:cubicBezTo>
                    <a:pt x="4168" y="4850"/>
                    <a:pt x="4021" y="4997"/>
                    <a:pt x="3836" y="4997"/>
                  </a:cubicBezTo>
                  <a:lnTo>
                    <a:pt x="1365" y="4997"/>
                  </a:lnTo>
                  <a:cubicBezTo>
                    <a:pt x="1181" y="4997"/>
                    <a:pt x="1015" y="4850"/>
                    <a:pt x="1015" y="4665"/>
                  </a:cubicBezTo>
                  <a:lnTo>
                    <a:pt x="1015" y="3301"/>
                  </a:lnTo>
                  <a:cubicBezTo>
                    <a:pt x="1015" y="3117"/>
                    <a:pt x="1181" y="2969"/>
                    <a:pt x="1365" y="2969"/>
                  </a:cubicBezTo>
                  <a:close/>
                  <a:moveTo>
                    <a:pt x="5293" y="5938"/>
                  </a:moveTo>
                  <a:cubicBezTo>
                    <a:pt x="5533" y="5938"/>
                    <a:pt x="5791" y="6030"/>
                    <a:pt x="5791" y="6251"/>
                  </a:cubicBezTo>
                  <a:lnTo>
                    <a:pt x="5791" y="10327"/>
                  </a:lnTo>
                  <a:cubicBezTo>
                    <a:pt x="5791" y="10529"/>
                    <a:pt x="5533" y="10622"/>
                    <a:pt x="5293" y="10622"/>
                  </a:cubicBezTo>
                  <a:cubicBezTo>
                    <a:pt x="5035" y="10622"/>
                    <a:pt x="4777" y="10529"/>
                    <a:pt x="4777" y="10327"/>
                  </a:cubicBezTo>
                  <a:lnTo>
                    <a:pt x="4777" y="6251"/>
                  </a:lnTo>
                  <a:cubicBezTo>
                    <a:pt x="4777" y="6030"/>
                    <a:pt x="5035" y="5938"/>
                    <a:pt x="5293" y="5938"/>
                  </a:cubicBezTo>
                  <a:close/>
                  <a:moveTo>
                    <a:pt x="12061" y="5938"/>
                  </a:moveTo>
                  <a:cubicBezTo>
                    <a:pt x="12927" y="5938"/>
                    <a:pt x="13628" y="6362"/>
                    <a:pt x="13628" y="7468"/>
                  </a:cubicBezTo>
                  <a:lnTo>
                    <a:pt x="13628" y="9165"/>
                  </a:lnTo>
                  <a:cubicBezTo>
                    <a:pt x="13628" y="10253"/>
                    <a:pt x="12946" y="10677"/>
                    <a:pt x="12061" y="10677"/>
                  </a:cubicBezTo>
                  <a:cubicBezTo>
                    <a:pt x="11175" y="10677"/>
                    <a:pt x="10475" y="10253"/>
                    <a:pt x="10475" y="9165"/>
                  </a:cubicBezTo>
                  <a:lnTo>
                    <a:pt x="10475" y="7468"/>
                  </a:lnTo>
                  <a:cubicBezTo>
                    <a:pt x="10475" y="6362"/>
                    <a:pt x="11175" y="5938"/>
                    <a:pt x="12061" y="5938"/>
                  </a:cubicBezTo>
                  <a:close/>
                  <a:moveTo>
                    <a:pt x="8336" y="5901"/>
                  </a:moveTo>
                  <a:cubicBezTo>
                    <a:pt x="8668" y="5901"/>
                    <a:pt x="9608" y="5975"/>
                    <a:pt x="9608" y="6473"/>
                  </a:cubicBezTo>
                  <a:cubicBezTo>
                    <a:pt x="9608" y="6639"/>
                    <a:pt x="9497" y="6989"/>
                    <a:pt x="9202" y="6989"/>
                  </a:cubicBezTo>
                  <a:cubicBezTo>
                    <a:pt x="8981" y="6989"/>
                    <a:pt x="8852" y="6749"/>
                    <a:pt x="8336" y="6749"/>
                  </a:cubicBezTo>
                  <a:cubicBezTo>
                    <a:pt x="7875" y="6749"/>
                    <a:pt x="7690" y="6934"/>
                    <a:pt x="7690" y="7136"/>
                  </a:cubicBezTo>
                  <a:cubicBezTo>
                    <a:pt x="7690" y="7782"/>
                    <a:pt x="9719" y="7653"/>
                    <a:pt x="9719" y="9276"/>
                  </a:cubicBezTo>
                  <a:cubicBezTo>
                    <a:pt x="9719" y="10198"/>
                    <a:pt x="9055" y="10695"/>
                    <a:pt x="8114" y="10695"/>
                  </a:cubicBezTo>
                  <a:cubicBezTo>
                    <a:pt x="7285" y="10695"/>
                    <a:pt x="6565" y="10290"/>
                    <a:pt x="6565" y="9866"/>
                  </a:cubicBezTo>
                  <a:cubicBezTo>
                    <a:pt x="6565" y="9644"/>
                    <a:pt x="6768" y="9331"/>
                    <a:pt x="7008" y="9331"/>
                  </a:cubicBezTo>
                  <a:cubicBezTo>
                    <a:pt x="7303" y="9331"/>
                    <a:pt x="7506" y="9792"/>
                    <a:pt x="8096" y="9792"/>
                  </a:cubicBezTo>
                  <a:cubicBezTo>
                    <a:pt x="8391" y="9792"/>
                    <a:pt x="8723" y="9681"/>
                    <a:pt x="8723" y="9368"/>
                  </a:cubicBezTo>
                  <a:cubicBezTo>
                    <a:pt x="8723" y="8593"/>
                    <a:pt x="6695" y="8741"/>
                    <a:pt x="6695" y="7229"/>
                  </a:cubicBezTo>
                  <a:cubicBezTo>
                    <a:pt x="6695" y="6270"/>
                    <a:pt x="7524" y="5901"/>
                    <a:pt x="8336" y="5901"/>
                  </a:cubicBezTo>
                  <a:close/>
                  <a:moveTo>
                    <a:pt x="5680" y="0"/>
                  </a:moveTo>
                  <a:cubicBezTo>
                    <a:pt x="5441" y="0"/>
                    <a:pt x="5238" y="166"/>
                    <a:pt x="5182" y="424"/>
                  </a:cubicBezTo>
                  <a:lnTo>
                    <a:pt x="4924" y="1955"/>
                  </a:lnTo>
                  <a:lnTo>
                    <a:pt x="517" y="1955"/>
                  </a:lnTo>
                  <a:cubicBezTo>
                    <a:pt x="240" y="1955"/>
                    <a:pt x="1" y="2176"/>
                    <a:pt x="19" y="2453"/>
                  </a:cubicBezTo>
                  <a:lnTo>
                    <a:pt x="19" y="12244"/>
                  </a:lnTo>
                  <a:cubicBezTo>
                    <a:pt x="1" y="12521"/>
                    <a:pt x="240" y="12742"/>
                    <a:pt x="517" y="12742"/>
                  </a:cubicBezTo>
                  <a:lnTo>
                    <a:pt x="16781" y="12742"/>
                  </a:lnTo>
                  <a:cubicBezTo>
                    <a:pt x="17058" y="12742"/>
                    <a:pt x="17279" y="12521"/>
                    <a:pt x="17279" y="12244"/>
                  </a:cubicBezTo>
                  <a:lnTo>
                    <a:pt x="17279" y="2471"/>
                  </a:lnTo>
                  <a:cubicBezTo>
                    <a:pt x="17279" y="2176"/>
                    <a:pt x="17058" y="1955"/>
                    <a:pt x="16781" y="1955"/>
                  </a:cubicBezTo>
                  <a:lnTo>
                    <a:pt x="15786" y="1955"/>
                  </a:lnTo>
                  <a:lnTo>
                    <a:pt x="15786" y="1660"/>
                  </a:lnTo>
                  <a:cubicBezTo>
                    <a:pt x="15786" y="987"/>
                    <a:pt x="15278" y="650"/>
                    <a:pt x="14771" y="650"/>
                  </a:cubicBezTo>
                  <a:cubicBezTo>
                    <a:pt x="14264" y="650"/>
                    <a:pt x="13757" y="987"/>
                    <a:pt x="13757" y="1660"/>
                  </a:cubicBezTo>
                  <a:lnTo>
                    <a:pt x="13757" y="1955"/>
                  </a:lnTo>
                  <a:lnTo>
                    <a:pt x="12374" y="1955"/>
                  </a:lnTo>
                  <a:lnTo>
                    <a:pt x="12098" y="424"/>
                  </a:lnTo>
                  <a:cubicBezTo>
                    <a:pt x="12061" y="166"/>
                    <a:pt x="11858" y="0"/>
                    <a:pt x="1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71"/>
          <p:cNvGrpSpPr/>
          <p:nvPr/>
        </p:nvGrpSpPr>
        <p:grpSpPr>
          <a:xfrm>
            <a:off x="3492677" y="3382010"/>
            <a:ext cx="402346" cy="402355"/>
            <a:chOff x="2575350" y="3971450"/>
            <a:chExt cx="485925" cy="483600"/>
          </a:xfrm>
        </p:grpSpPr>
        <p:sp>
          <p:nvSpPr>
            <p:cNvPr id="1128" name="Google Shape;1128;p71"/>
            <p:cNvSpPr/>
            <p:nvPr/>
          </p:nvSpPr>
          <p:spPr>
            <a:xfrm>
              <a:off x="2749150" y="3971450"/>
              <a:ext cx="237450" cy="162300"/>
            </a:xfrm>
            <a:custGeom>
              <a:avLst/>
              <a:gdLst/>
              <a:ahLst/>
              <a:cxnLst/>
              <a:rect l="l" t="t" r="r" b="b"/>
              <a:pathLst>
                <a:path w="9498" h="6492" extrusionOk="0">
                  <a:moveTo>
                    <a:pt x="2933" y="0"/>
                  </a:moveTo>
                  <a:cubicBezTo>
                    <a:pt x="2398" y="0"/>
                    <a:pt x="1863" y="19"/>
                    <a:pt x="1347" y="111"/>
                  </a:cubicBezTo>
                  <a:lnTo>
                    <a:pt x="1126" y="978"/>
                  </a:lnTo>
                  <a:cubicBezTo>
                    <a:pt x="1126" y="978"/>
                    <a:pt x="1126" y="996"/>
                    <a:pt x="1126" y="996"/>
                  </a:cubicBezTo>
                  <a:cubicBezTo>
                    <a:pt x="628" y="2803"/>
                    <a:pt x="259" y="4647"/>
                    <a:pt x="1" y="6491"/>
                  </a:cubicBezTo>
                  <a:cubicBezTo>
                    <a:pt x="1734" y="5458"/>
                    <a:pt x="3560" y="4610"/>
                    <a:pt x="5459" y="3965"/>
                  </a:cubicBezTo>
                  <a:cubicBezTo>
                    <a:pt x="7469" y="3246"/>
                    <a:pt x="9018" y="2840"/>
                    <a:pt x="9184" y="2803"/>
                  </a:cubicBezTo>
                  <a:lnTo>
                    <a:pt x="9498" y="2711"/>
                  </a:lnTo>
                  <a:cubicBezTo>
                    <a:pt x="7727" y="1014"/>
                    <a:pt x="5385" y="37"/>
                    <a:pt x="2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1"/>
            <p:cNvSpPr/>
            <p:nvPr/>
          </p:nvSpPr>
          <p:spPr>
            <a:xfrm>
              <a:off x="2592875" y="3980675"/>
              <a:ext cx="159075" cy="253575"/>
            </a:xfrm>
            <a:custGeom>
              <a:avLst/>
              <a:gdLst/>
              <a:ahLst/>
              <a:cxnLst/>
              <a:rect l="l" t="t" r="r" b="b"/>
              <a:pathLst>
                <a:path w="6363" h="10143" extrusionOk="0">
                  <a:moveTo>
                    <a:pt x="6363" y="0"/>
                  </a:moveTo>
                  <a:lnTo>
                    <a:pt x="6363" y="0"/>
                  </a:lnTo>
                  <a:cubicBezTo>
                    <a:pt x="3467" y="830"/>
                    <a:pt x="1107" y="2969"/>
                    <a:pt x="1" y="5772"/>
                  </a:cubicBezTo>
                  <a:lnTo>
                    <a:pt x="665" y="6399"/>
                  </a:lnTo>
                  <a:lnTo>
                    <a:pt x="665" y="6417"/>
                  </a:lnTo>
                  <a:cubicBezTo>
                    <a:pt x="665" y="6417"/>
                    <a:pt x="1826" y="7616"/>
                    <a:pt x="3467" y="8980"/>
                  </a:cubicBezTo>
                  <a:cubicBezTo>
                    <a:pt x="3947" y="9386"/>
                    <a:pt x="4408" y="9773"/>
                    <a:pt x="4869" y="10142"/>
                  </a:cubicBezTo>
                  <a:cubicBezTo>
                    <a:pt x="4850" y="8114"/>
                    <a:pt x="5035" y="6104"/>
                    <a:pt x="5422" y="4131"/>
                  </a:cubicBezTo>
                  <a:cubicBezTo>
                    <a:pt x="5791" y="2047"/>
                    <a:pt x="6233" y="498"/>
                    <a:pt x="6270" y="332"/>
                  </a:cubicBezTo>
                  <a:lnTo>
                    <a:pt x="6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1"/>
            <p:cNvSpPr/>
            <p:nvPr/>
          </p:nvSpPr>
          <p:spPr>
            <a:xfrm>
              <a:off x="2852425" y="4062250"/>
              <a:ext cx="208850" cy="209325"/>
            </a:xfrm>
            <a:custGeom>
              <a:avLst/>
              <a:gdLst/>
              <a:ahLst/>
              <a:cxnLst/>
              <a:rect l="l" t="t" r="r" b="b"/>
              <a:pathLst>
                <a:path w="8354" h="8373" extrusionOk="0">
                  <a:moveTo>
                    <a:pt x="6196" y="1"/>
                  </a:moveTo>
                  <a:lnTo>
                    <a:pt x="5348" y="259"/>
                  </a:lnTo>
                  <a:lnTo>
                    <a:pt x="5330" y="259"/>
                  </a:lnTo>
                  <a:cubicBezTo>
                    <a:pt x="3523" y="739"/>
                    <a:pt x="1734" y="1329"/>
                    <a:pt x="1" y="2048"/>
                  </a:cubicBezTo>
                  <a:cubicBezTo>
                    <a:pt x="3818" y="4058"/>
                    <a:pt x="7543" y="7893"/>
                    <a:pt x="7801" y="8151"/>
                  </a:cubicBezTo>
                  <a:lnTo>
                    <a:pt x="8022" y="8373"/>
                  </a:lnTo>
                  <a:cubicBezTo>
                    <a:pt x="8206" y="7672"/>
                    <a:pt x="8299" y="6934"/>
                    <a:pt x="8317" y="6215"/>
                  </a:cubicBezTo>
                  <a:cubicBezTo>
                    <a:pt x="8354" y="3966"/>
                    <a:pt x="7616" y="1771"/>
                    <a:pt x="6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1"/>
            <p:cNvSpPr/>
            <p:nvPr/>
          </p:nvSpPr>
          <p:spPr>
            <a:xfrm>
              <a:off x="2575350" y="4154925"/>
              <a:ext cx="208400" cy="209325"/>
            </a:xfrm>
            <a:custGeom>
              <a:avLst/>
              <a:gdLst/>
              <a:ahLst/>
              <a:cxnLst/>
              <a:rect l="l" t="t" r="r" b="b"/>
              <a:pathLst>
                <a:path w="8336" h="8373" extrusionOk="0">
                  <a:moveTo>
                    <a:pt x="314" y="0"/>
                  </a:moveTo>
                  <a:cubicBezTo>
                    <a:pt x="148" y="720"/>
                    <a:pt x="56" y="1439"/>
                    <a:pt x="38" y="2176"/>
                  </a:cubicBezTo>
                  <a:cubicBezTo>
                    <a:pt x="1" y="4426"/>
                    <a:pt x="739" y="6620"/>
                    <a:pt x="2140" y="8372"/>
                  </a:cubicBezTo>
                  <a:lnTo>
                    <a:pt x="3007" y="8114"/>
                  </a:lnTo>
                  <a:lnTo>
                    <a:pt x="3025" y="8114"/>
                  </a:lnTo>
                  <a:cubicBezTo>
                    <a:pt x="4832" y="7635"/>
                    <a:pt x="6603" y="7045"/>
                    <a:pt x="8336" y="6344"/>
                  </a:cubicBezTo>
                  <a:cubicBezTo>
                    <a:pt x="4537" y="4315"/>
                    <a:pt x="812" y="498"/>
                    <a:pt x="554" y="240"/>
                  </a:cubicBez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1"/>
            <p:cNvSpPr/>
            <p:nvPr/>
          </p:nvSpPr>
          <p:spPr>
            <a:xfrm>
              <a:off x="2885150" y="4192725"/>
              <a:ext cx="158625" cy="253125"/>
            </a:xfrm>
            <a:custGeom>
              <a:avLst/>
              <a:gdLst/>
              <a:ahLst/>
              <a:cxnLst/>
              <a:rect l="l" t="t" r="r" b="b"/>
              <a:pathLst>
                <a:path w="6345" h="10125" extrusionOk="0">
                  <a:moveTo>
                    <a:pt x="1476" y="0"/>
                  </a:moveTo>
                  <a:cubicBezTo>
                    <a:pt x="1513" y="2029"/>
                    <a:pt x="1328" y="4039"/>
                    <a:pt x="941" y="6012"/>
                  </a:cubicBezTo>
                  <a:cubicBezTo>
                    <a:pt x="554" y="8114"/>
                    <a:pt x="130" y="9663"/>
                    <a:pt x="75" y="9811"/>
                  </a:cubicBezTo>
                  <a:lnTo>
                    <a:pt x="1" y="10124"/>
                  </a:lnTo>
                  <a:cubicBezTo>
                    <a:pt x="2896" y="9294"/>
                    <a:pt x="5238" y="7155"/>
                    <a:pt x="6344" y="4352"/>
                  </a:cubicBezTo>
                  <a:lnTo>
                    <a:pt x="5699" y="3744"/>
                  </a:lnTo>
                  <a:lnTo>
                    <a:pt x="5680" y="3725"/>
                  </a:lnTo>
                  <a:cubicBezTo>
                    <a:pt x="5662" y="3725"/>
                    <a:pt x="4537" y="2527"/>
                    <a:pt x="2896" y="1162"/>
                  </a:cubicBezTo>
                  <a:cubicBezTo>
                    <a:pt x="2416" y="757"/>
                    <a:pt x="1937" y="369"/>
                    <a:pt x="1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2650050" y="4293225"/>
              <a:ext cx="237425" cy="161825"/>
            </a:xfrm>
            <a:custGeom>
              <a:avLst/>
              <a:gdLst/>
              <a:ahLst/>
              <a:cxnLst/>
              <a:rect l="l" t="t" r="r" b="b"/>
              <a:pathLst>
                <a:path w="9497" h="6473" extrusionOk="0">
                  <a:moveTo>
                    <a:pt x="9497" y="0"/>
                  </a:moveTo>
                  <a:lnTo>
                    <a:pt x="9497" y="0"/>
                  </a:lnTo>
                  <a:cubicBezTo>
                    <a:pt x="7764" y="1033"/>
                    <a:pt x="5938" y="1881"/>
                    <a:pt x="4039" y="2527"/>
                  </a:cubicBezTo>
                  <a:cubicBezTo>
                    <a:pt x="2029" y="3246"/>
                    <a:pt x="480" y="3633"/>
                    <a:pt x="314" y="3688"/>
                  </a:cubicBezTo>
                  <a:lnTo>
                    <a:pt x="0" y="3762"/>
                  </a:lnTo>
                  <a:cubicBezTo>
                    <a:pt x="1771" y="5477"/>
                    <a:pt x="4112" y="6436"/>
                    <a:pt x="6565" y="6473"/>
                  </a:cubicBezTo>
                  <a:lnTo>
                    <a:pt x="6731" y="6473"/>
                  </a:lnTo>
                  <a:cubicBezTo>
                    <a:pt x="7210" y="6473"/>
                    <a:pt x="7690" y="6436"/>
                    <a:pt x="8169" y="6381"/>
                  </a:cubicBezTo>
                  <a:lnTo>
                    <a:pt x="8391" y="5514"/>
                  </a:lnTo>
                  <a:lnTo>
                    <a:pt x="8391" y="5496"/>
                  </a:lnTo>
                  <a:cubicBezTo>
                    <a:pt x="8870" y="3688"/>
                    <a:pt x="9257" y="1844"/>
                    <a:pt x="9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71"/>
          <p:cNvGrpSpPr/>
          <p:nvPr/>
        </p:nvGrpSpPr>
        <p:grpSpPr>
          <a:xfrm>
            <a:off x="5245293" y="3409629"/>
            <a:ext cx="402313" cy="347117"/>
            <a:chOff x="4938625" y="4178725"/>
            <a:chExt cx="524050" cy="450275"/>
          </a:xfrm>
        </p:grpSpPr>
        <p:sp>
          <p:nvSpPr>
            <p:cNvPr id="1135" name="Google Shape;1135;p71"/>
            <p:cNvSpPr/>
            <p:nvPr/>
          </p:nvSpPr>
          <p:spPr>
            <a:xfrm>
              <a:off x="5182350" y="4178725"/>
              <a:ext cx="92550" cy="79025"/>
            </a:xfrm>
            <a:custGeom>
              <a:avLst/>
              <a:gdLst/>
              <a:ahLst/>
              <a:cxnLst/>
              <a:rect l="l" t="t" r="r" b="b"/>
              <a:pathLst>
                <a:path w="3702" h="3161" extrusionOk="0">
                  <a:moveTo>
                    <a:pt x="1590" y="1"/>
                  </a:moveTo>
                  <a:cubicBezTo>
                    <a:pt x="775" y="1"/>
                    <a:pt x="1" y="628"/>
                    <a:pt x="1" y="1575"/>
                  </a:cubicBezTo>
                  <a:cubicBezTo>
                    <a:pt x="1" y="2460"/>
                    <a:pt x="701" y="3161"/>
                    <a:pt x="1586" y="3161"/>
                  </a:cubicBezTo>
                  <a:cubicBezTo>
                    <a:pt x="1594" y="3161"/>
                    <a:pt x="1601" y="3161"/>
                    <a:pt x="1609" y="3161"/>
                  </a:cubicBezTo>
                  <a:cubicBezTo>
                    <a:pt x="2995" y="3161"/>
                    <a:pt x="3702" y="1459"/>
                    <a:pt x="2711" y="468"/>
                  </a:cubicBezTo>
                  <a:cubicBezTo>
                    <a:pt x="2382" y="145"/>
                    <a:pt x="1982"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4938625" y="4193175"/>
              <a:ext cx="524050" cy="435825"/>
            </a:xfrm>
            <a:custGeom>
              <a:avLst/>
              <a:gdLst/>
              <a:ahLst/>
              <a:cxnLst/>
              <a:rect l="l" t="t" r="r" b="b"/>
              <a:pathLst>
                <a:path w="20962" h="17433" extrusionOk="0">
                  <a:moveTo>
                    <a:pt x="14457" y="1"/>
                  </a:moveTo>
                  <a:cubicBezTo>
                    <a:pt x="14147" y="1"/>
                    <a:pt x="13890" y="273"/>
                    <a:pt x="13935" y="609"/>
                  </a:cubicBezTo>
                  <a:cubicBezTo>
                    <a:pt x="13954" y="739"/>
                    <a:pt x="13972" y="868"/>
                    <a:pt x="13972" y="1015"/>
                  </a:cubicBezTo>
                  <a:cubicBezTo>
                    <a:pt x="13972" y="1513"/>
                    <a:pt x="13825" y="2029"/>
                    <a:pt x="13530" y="2453"/>
                  </a:cubicBezTo>
                  <a:cubicBezTo>
                    <a:pt x="13364" y="2712"/>
                    <a:pt x="13456" y="3080"/>
                    <a:pt x="13751" y="3228"/>
                  </a:cubicBezTo>
                  <a:cubicBezTo>
                    <a:pt x="14728" y="3671"/>
                    <a:pt x="15558" y="4390"/>
                    <a:pt x="16148" y="5312"/>
                  </a:cubicBezTo>
                  <a:cubicBezTo>
                    <a:pt x="18472" y="8908"/>
                    <a:pt x="16167" y="13702"/>
                    <a:pt x="11889" y="14126"/>
                  </a:cubicBezTo>
                  <a:cubicBezTo>
                    <a:pt x="11691" y="14146"/>
                    <a:pt x="11495" y="14155"/>
                    <a:pt x="11303" y="14155"/>
                  </a:cubicBezTo>
                  <a:cubicBezTo>
                    <a:pt x="7341" y="14155"/>
                    <a:pt x="4493" y="10106"/>
                    <a:pt x="5988" y="6307"/>
                  </a:cubicBezTo>
                  <a:cubicBezTo>
                    <a:pt x="6061" y="6142"/>
                    <a:pt x="6043" y="5939"/>
                    <a:pt x="5914" y="5791"/>
                  </a:cubicBezTo>
                  <a:lnTo>
                    <a:pt x="4420" y="3836"/>
                  </a:lnTo>
                  <a:cubicBezTo>
                    <a:pt x="4318" y="3691"/>
                    <a:pt x="4163" y="3621"/>
                    <a:pt x="4009" y="3621"/>
                  </a:cubicBezTo>
                  <a:cubicBezTo>
                    <a:pt x="3830" y="3621"/>
                    <a:pt x="3652" y="3714"/>
                    <a:pt x="3554" y="3892"/>
                  </a:cubicBezTo>
                  <a:cubicBezTo>
                    <a:pt x="1" y="9988"/>
                    <a:pt x="4524" y="17432"/>
                    <a:pt x="11283" y="17432"/>
                  </a:cubicBezTo>
                  <a:cubicBezTo>
                    <a:pt x="11681" y="17432"/>
                    <a:pt x="12086" y="17406"/>
                    <a:pt x="12497" y="17353"/>
                  </a:cubicBezTo>
                  <a:cubicBezTo>
                    <a:pt x="15909" y="16892"/>
                    <a:pt x="18748" y="14569"/>
                    <a:pt x="19855" y="11305"/>
                  </a:cubicBezTo>
                  <a:cubicBezTo>
                    <a:pt x="20961" y="8059"/>
                    <a:pt x="20131" y="4463"/>
                    <a:pt x="17697" y="2048"/>
                  </a:cubicBezTo>
                  <a:cubicBezTo>
                    <a:pt x="16831" y="1181"/>
                    <a:pt x="15798" y="499"/>
                    <a:pt x="14655" y="38"/>
                  </a:cubicBezTo>
                  <a:cubicBezTo>
                    <a:pt x="14588" y="12"/>
                    <a:pt x="14522" y="1"/>
                    <a:pt x="14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5054000" y="4240425"/>
              <a:ext cx="211350" cy="203000"/>
            </a:xfrm>
            <a:custGeom>
              <a:avLst/>
              <a:gdLst/>
              <a:ahLst/>
              <a:cxnLst/>
              <a:rect l="l" t="t" r="r" b="b"/>
              <a:pathLst>
                <a:path w="8454" h="8120" extrusionOk="0">
                  <a:moveTo>
                    <a:pt x="709" y="0"/>
                  </a:moveTo>
                  <a:cubicBezTo>
                    <a:pt x="318" y="0"/>
                    <a:pt x="0" y="469"/>
                    <a:pt x="303" y="859"/>
                  </a:cubicBezTo>
                  <a:cubicBezTo>
                    <a:pt x="801" y="1504"/>
                    <a:pt x="5171" y="7239"/>
                    <a:pt x="5596" y="7663"/>
                  </a:cubicBezTo>
                  <a:cubicBezTo>
                    <a:pt x="5900" y="7967"/>
                    <a:pt x="6305" y="8119"/>
                    <a:pt x="6711" y="8119"/>
                  </a:cubicBezTo>
                  <a:cubicBezTo>
                    <a:pt x="7117" y="8119"/>
                    <a:pt x="7523" y="7967"/>
                    <a:pt x="7827" y="7663"/>
                  </a:cubicBezTo>
                  <a:cubicBezTo>
                    <a:pt x="8454" y="7036"/>
                    <a:pt x="8454" y="6040"/>
                    <a:pt x="7827" y="5413"/>
                  </a:cubicBezTo>
                  <a:cubicBezTo>
                    <a:pt x="7403" y="4989"/>
                    <a:pt x="1686" y="619"/>
                    <a:pt x="1041" y="121"/>
                  </a:cubicBezTo>
                  <a:cubicBezTo>
                    <a:pt x="932" y="37"/>
                    <a:pt x="818"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71"/>
          <p:cNvGrpSpPr/>
          <p:nvPr/>
        </p:nvGrpSpPr>
        <p:grpSpPr>
          <a:xfrm>
            <a:off x="3491225" y="1770713"/>
            <a:ext cx="405250" cy="405250"/>
            <a:chOff x="1239375" y="1274575"/>
            <a:chExt cx="405250" cy="405250"/>
          </a:xfrm>
        </p:grpSpPr>
        <p:sp>
          <p:nvSpPr>
            <p:cNvPr id="1139" name="Google Shape;1139;p71"/>
            <p:cNvSpPr/>
            <p:nvPr/>
          </p:nvSpPr>
          <p:spPr>
            <a:xfrm>
              <a:off x="1340325" y="1274575"/>
              <a:ext cx="304300" cy="405250"/>
            </a:xfrm>
            <a:custGeom>
              <a:avLst/>
              <a:gdLst/>
              <a:ahLst/>
              <a:cxnLst/>
              <a:rect l="l" t="t" r="r" b="b"/>
              <a:pathLst>
                <a:path w="12172" h="16210" extrusionOk="0">
                  <a:moveTo>
                    <a:pt x="9350" y="1918"/>
                  </a:moveTo>
                  <a:cubicBezTo>
                    <a:pt x="9995" y="1918"/>
                    <a:pt x="9995" y="2858"/>
                    <a:pt x="9350" y="2858"/>
                  </a:cubicBezTo>
                  <a:lnTo>
                    <a:pt x="4611" y="2858"/>
                  </a:lnTo>
                  <a:cubicBezTo>
                    <a:pt x="3965" y="2858"/>
                    <a:pt x="3965" y="1918"/>
                    <a:pt x="4611" y="1918"/>
                  </a:cubicBezTo>
                  <a:close/>
                  <a:moveTo>
                    <a:pt x="2711" y="0"/>
                  </a:moveTo>
                  <a:cubicBezTo>
                    <a:pt x="2435" y="0"/>
                    <a:pt x="2232" y="203"/>
                    <a:pt x="2232" y="461"/>
                  </a:cubicBezTo>
                  <a:lnTo>
                    <a:pt x="2232" y="4297"/>
                  </a:lnTo>
                  <a:cubicBezTo>
                    <a:pt x="2232" y="4555"/>
                    <a:pt x="2435" y="4776"/>
                    <a:pt x="2711" y="4776"/>
                  </a:cubicBezTo>
                  <a:lnTo>
                    <a:pt x="3154" y="4776"/>
                  </a:lnTo>
                  <a:lnTo>
                    <a:pt x="3154" y="5754"/>
                  </a:lnTo>
                  <a:lnTo>
                    <a:pt x="701" y="5754"/>
                  </a:lnTo>
                  <a:lnTo>
                    <a:pt x="701" y="16209"/>
                  </a:lnTo>
                  <a:lnTo>
                    <a:pt x="6953" y="16209"/>
                  </a:lnTo>
                  <a:cubicBezTo>
                    <a:pt x="2361" y="16209"/>
                    <a:pt x="1" y="10695"/>
                    <a:pt x="3172" y="7376"/>
                  </a:cubicBezTo>
                  <a:cubicBezTo>
                    <a:pt x="4246" y="6253"/>
                    <a:pt x="5595" y="5748"/>
                    <a:pt x="6920" y="5748"/>
                  </a:cubicBezTo>
                  <a:cubicBezTo>
                    <a:pt x="9532" y="5748"/>
                    <a:pt x="12049" y="7711"/>
                    <a:pt x="12171" y="10769"/>
                  </a:cubicBezTo>
                  <a:lnTo>
                    <a:pt x="12171" y="6233"/>
                  </a:lnTo>
                  <a:cubicBezTo>
                    <a:pt x="12171" y="5975"/>
                    <a:pt x="11968" y="5754"/>
                    <a:pt x="11710" y="5754"/>
                  </a:cubicBezTo>
                  <a:lnTo>
                    <a:pt x="10751" y="5754"/>
                  </a:lnTo>
                  <a:lnTo>
                    <a:pt x="10751" y="4776"/>
                  </a:lnTo>
                  <a:lnTo>
                    <a:pt x="11268" y="4776"/>
                  </a:lnTo>
                  <a:cubicBezTo>
                    <a:pt x="11526" y="4776"/>
                    <a:pt x="11729" y="4555"/>
                    <a:pt x="11729" y="4297"/>
                  </a:cubicBezTo>
                  <a:lnTo>
                    <a:pt x="11729" y="461"/>
                  </a:lnTo>
                  <a:cubicBezTo>
                    <a:pt x="11729" y="203"/>
                    <a:pt x="11526" y="0"/>
                    <a:pt x="1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1514125" y="1554850"/>
              <a:ext cx="130500" cy="124975"/>
            </a:xfrm>
            <a:custGeom>
              <a:avLst/>
              <a:gdLst/>
              <a:ahLst/>
              <a:cxnLst/>
              <a:rect l="l" t="t" r="r" b="b"/>
              <a:pathLst>
                <a:path w="5220" h="4999" extrusionOk="0">
                  <a:moveTo>
                    <a:pt x="5219" y="1"/>
                  </a:moveTo>
                  <a:cubicBezTo>
                    <a:pt x="5108" y="2804"/>
                    <a:pt x="2803" y="4998"/>
                    <a:pt x="1" y="4998"/>
                  </a:cubicBezTo>
                  <a:lnTo>
                    <a:pt x="4758" y="4998"/>
                  </a:lnTo>
                  <a:cubicBezTo>
                    <a:pt x="5016" y="4998"/>
                    <a:pt x="5219" y="4795"/>
                    <a:pt x="5219" y="4537"/>
                  </a:cubicBezTo>
                  <a:lnTo>
                    <a:pt x="5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1371350" y="1442825"/>
              <a:ext cx="250075" cy="214025"/>
            </a:xfrm>
            <a:custGeom>
              <a:avLst/>
              <a:gdLst/>
              <a:ahLst/>
              <a:cxnLst/>
              <a:rect l="l" t="t" r="r" b="b"/>
              <a:pathLst>
                <a:path w="10003" h="8561" extrusionOk="0">
                  <a:moveTo>
                    <a:pt x="5691" y="939"/>
                  </a:moveTo>
                  <a:cubicBezTo>
                    <a:pt x="7400" y="939"/>
                    <a:pt x="9037" y="2255"/>
                    <a:pt x="9049" y="4261"/>
                  </a:cubicBezTo>
                  <a:cubicBezTo>
                    <a:pt x="9049" y="6086"/>
                    <a:pt x="7556" y="7580"/>
                    <a:pt x="5712" y="7580"/>
                  </a:cubicBezTo>
                  <a:lnTo>
                    <a:pt x="5712" y="7598"/>
                  </a:lnTo>
                  <a:cubicBezTo>
                    <a:pt x="2761" y="7598"/>
                    <a:pt x="1267" y="4021"/>
                    <a:pt x="3351" y="1919"/>
                  </a:cubicBezTo>
                  <a:cubicBezTo>
                    <a:pt x="4033" y="1243"/>
                    <a:pt x="4870" y="939"/>
                    <a:pt x="5691" y="939"/>
                  </a:cubicBezTo>
                  <a:close/>
                  <a:moveTo>
                    <a:pt x="5689" y="1"/>
                  </a:moveTo>
                  <a:cubicBezTo>
                    <a:pt x="1887" y="1"/>
                    <a:pt x="0" y="4616"/>
                    <a:pt x="2687" y="7303"/>
                  </a:cubicBezTo>
                  <a:cubicBezTo>
                    <a:pt x="3562" y="8172"/>
                    <a:pt x="4634" y="8560"/>
                    <a:pt x="5685" y="8560"/>
                  </a:cubicBezTo>
                  <a:cubicBezTo>
                    <a:pt x="7891" y="8560"/>
                    <a:pt x="10002" y="6846"/>
                    <a:pt x="9990" y="4261"/>
                  </a:cubicBezTo>
                  <a:cubicBezTo>
                    <a:pt x="9990" y="1900"/>
                    <a:pt x="8072" y="1"/>
                    <a:pt x="5712" y="1"/>
                  </a:cubicBezTo>
                  <a:cubicBezTo>
                    <a:pt x="5704" y="1"/>
                    <a:pt x="5696" y="1"/>
                    <a:pt x="5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1"/>
            <p:cNvSpPr/>
            <p:nvPr/>
          </p:nvSpPr>
          <p:spPr>
            <a:xfrm>
              <a:off x="1434825" y="1489850"/>
              <a:ext cx="138800" cy="118975"/>
            </a:xfrm>
            <a:custGeom>
              <a:avLst/>
              <a:gdLst/>
              <a:ahLst/>
              <a:cxnLst/>
              <a:rect l="l" t="t" r="r" b="b"/>
              <a:pathLst>
                <a:path w="5552" h="4759" extrusionOk="0">
                  <a:moveTo>
                    <a:pt x="3173" y="1"/>
                  </a:moveTo>
                  <a:cubicBezTo>
                    <a:pt x="1052" y="1"/>
                    <a:pt x="1" y="2564"/>
                    <a:pt x="1494" y="4058"/>
                  </a:cubicBezTo>
                  <a:cubicBezTo>
                    <a:pt x="1978" y="4541"/>
                    <a:pt x="2574" y="4758"/>
                    <a:pt x="3159" y="4758"/>
                  </a:cubicBezTo>
                  <a:cubicBezTo>
                    <a:pt x="4380" y="4758"/>
                    <a:pt x="5551" y="3813"/>
                    <a:pt x="5551" y="2380"/>
                  </a:cubicBezTo>
                  <a:cubicBezTo>
                    <a:pt x="5551" y="1070"/>
                    <a:pt x="4482" y="1"/>
                    <a:pt x="3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p:cNvSpPr/>
            <p:nvPr/>
          </p:nvSpPr>
          <p:spPr>
            <a:xfrm>
              <a:off x="1239375" y="1381975"/>
              <a:ext cx="94525" cy="297850"/>
            </a:xfrm>
            <a:custGeom>
              <a:avLst/>
              <a:gdLst/>
              <a:ahLst/>
              <a:cxnLst/>
              <a:rect l="l" t="t" r="r" b="b"/>
              <a:pathLst>
                <a:path w="3781" h="11914" extrusionOk="0">
                  <a:moveTo>
                    <a:pt x="2047" y="1"/>
                  </a:moveTo>
                  <a:cubicBezTo>
                    <a:pt x="1554" y="1"/>
                    <a:pt x="1060" y="333"/>
                    <a:pt x="1088" y="997"/>
                  </a:cubicBezTo>
                  <a:lnTo>
                    <a:pt x="1088" y="1458"/>
                  </a:lnTo>
                  <a:lnTo>
                    <a:pt x="480" y="1458"/>
                  </a:lnTo>
                  <a:cubicBezTo>
                    <a:pt x="203" y="1458"/>
                    <a:pt x="0" y="1679"/>
                    <a:pt x="0" y="1937"/>
                  </a:cubicBezTo>
                  <a:lnTo>
                    <a:pt x="0" y="11452"/>
                  </a:lnTo>
                  <a:cubicBezTo>
                    <a:pt x="0" y="11710"/>
                    <a:pt x="221" y="11913"/>
                    <a:pt x="480" y="11913"/>
                  </a:cubicBezTo>
                  <a:lnTo>
                    <a:pt x="3780" y="11913"/>
                  </a:lnTo>
                  <a:lnTo>
                    <a:pt x="3780" y="1458"/>
                  </a:lnTo>
                  <a:lnTo>
                    <a:pt x="3006" y="1458"/>
                  </a:lnTo>
                  <a:lnTo>
                    <a:pt x="3006" y="997"/>
                  </a:lnTo>
                  <a:cubicBezTo>
                    <a:pt x="3034" y="333"/>
                    <a:pt x="2540" y="1"/>
                    <a:pt x="2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71"/>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145" name="Google Shape;1145;p71"/>
          <p:cNvGrpSpPr/>
          <p:nvPr/>
        </p:nvGrpSpPr>
        <p:grpSpPr>
          <a:xfrm flipH="1">
            <a:off x="8168292" y="565099"/>
            <a:ext cx="265595" cy="139500"/>
            <a:chOff x="3688900" y="258825"/>
            <a:chExt cx="321000" cy="168600"/>
          </a:xfrm>
        </p:grpSpPr>
        <p:sp>
          <p:nvSpPr>
            <p:cNvPr id="1146" name="Google Shape;1146;p71"/>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1"/>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71"/>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9</a:t>
            </a:r>
            <a:r>
              <a:rPr lang="en" sz="1000">
                <a:solidFill>
                  <a:schemeClr val="dk2"/>
                </a:solidFill>
              </a:rPr>
              <a:t>:00:00:00</a:t>
            </a:r>
            <a:endParaRPr sz="10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72"/>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2"/>
          <p:cNvSpPr txBox="1">
            <a:spLocks noGrp="1"/>
          </p:cNvSpPr>
          <p:nvPr>
            <p:ph type="subTitle" idx="1"/>
          </p:nvPr>
        </p:nvSpPr>
        <p:spPr>
          <a:xfrm>
            <a:off x="4406300" y="1211450"/>
            <a:ext cx="44499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.values(cubes))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animate(() =&gt;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sp>
        <p:nvSpPr>
          <p:cNvPr id="1155" name="Google Shape;1155;p72"/>
          <p:cNvSpPr txBox="1">
            <a:spLocks noGrp="1"/>
          </p:cNvSpPr>
          <p:nvPr>
            <p:ph type="title"/>
          </p:nvPr>
        </p:nvSpPr>
        <p:spPr>
          <a:xfrm>
            <a:off x="4406300" y="3801625"/>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156" name="Google Shape;1156;p72"/>
          <p:cNvPicPr preferRelativeResize="0"/>
          <p:nvPr/>
        </p:nvPicPr>
        <p:blipFill rotWithShape="1">
          <a:blip r:embed="rId3">
            <a:alphaModFix/>
          </a:blip>
          <a:srcRect l="5658" r="5649"/>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157" name="Google Shape;1157;p72"/>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158" name="Google Shape;1158;p72"/>
          <p:cNvGrpSpPr/>
          <p:nvPr/>
        </p:nvGrpSpPr>
        <p:grpSpPr>
          <a:xfrm flipH="1">
            <a:off x="8168292" y="565099"/>
            <a:ext cx="265595" cy="139500"/>
            <a:chOff x="3688900" y="258825"/>
            <a:chExt cx="321000" cy="168600"/>
          </a:xfrm>
        </p:grpSpPr>
        <p:sp>
          <p:nvSpPr>
            <p:cNvPr id="1159" name="Google Shape;1159;p72"/>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2"/>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72"/>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grpSp>
        <p:nvGrpSpPr>
          <p:cNvPr id="1162" name="Google Shape;1162;p72"/>
          <p:cNvGrpSpPr/>
          <p:nvPr/>
        </p:nvGrpSpPr>
        <p:grpSpPr>
          <a:xfrm>
            <a:off x="1880498" y="2138412"/>
            <a:ext cx="866700" cy="866700"/>
            <a:chOff x="1752150" y="2141850"/>
            <a:chExt cx="866700" cy="866700"/>
          </a:xfrm>
        </p:grpSpPr>
        <p:sp>
          <p:nvSpPr>
            <p:cNvPr id="1163" name="Google Shape;1163;p72"/>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2"/>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73"/>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400"/>
              <a:t>MENAMBAHKAN </a:t>
            </a:r>
            <a:r>
              <a:rPr lang="en" sz="2400">
                <a:solidFill>
                  <a:schemeClr val="lt1"/>
                </a:solidFill>
              </a:rPr>
              <a:t> CLICK HANDLER</a:t>
            </a:r>
            <a:endParaRPr sz="2400">
              <a:solidFill>
                <a:schemeClr val="lt1"/>
              </a:solidFill>
            </a:endParaRPr>
          </a:p>
        </p:txBody>
      </p:sp>
      <p:sp>
        <p:nvSpPr>
          <p:cNvPr id="1170" name="Google Shape;1170;p73"/>
          <p:cNvSpPr txBox="1"/>
          <p:nvPr/>
        </p:nvSpPr>
        <p:spPr>
          <a:xfrm>
            <a:off x="1136425" y="2871825"/>
            <a:ext cx="1577100" cy="1004400"/>
          </a:xfrm>
          <a:prstGeom prst="rect">
            <a:avLst/>
          </a:prstGeom>
          <a:noFill/>
          <a:ln>
            <a:noFill/>
          </a:ln>
        </p:spPr>
        <p:txBody>
          <a:bodyPr spcFirstLastPara="1" wrap="square" lIns="91425" tIns="91425" rIns="91425" bIns="91425" anchor="ctr" anchorCtr="0">
            <a:normAutofit lnSpcReduction="1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Menggunakan pernyataan import untuk </a:t>
            </a:r>
            <a:r>
              <a:rPr lang="en">
                <a:solidFill>
                  <a:schemeClr val="lt1"/>
                </a:solidFill>
                <a:latin typeface="Open Sans"/>
                <a:ea typeface="Open Sans"/>
                <a:cs typeface="Open Sans"/>
                <a:sym typeface="Open Sans"/>
              </a:rPr>
              <a:t>three.interactive</a:t>
            </a:r>
            <a:endParaRPr>
              <a:solidFill>
                <a:schemeClr val="lt1"/>
              </a:solidFill>
              <a:latin typeface="Open Sans"/>
              <a:ea typeface="Open Sans"/>
              <a:cs typeface="Open Sans"/>
              <a:sym typeface="Open Sans"/>
            </a:endParaRPr>
          </a:p>
        </p:txBody>
      </p:sp>
      <p:sp>
        <p:nvSpPr>
          <p:cNvPr id="1171" name="Google Shape;1171;p73"/>
          <p:cNvSpPr txBox="1"/>
          <p:nvPr/>
        </p:nvSpPr>
        <p:spPr>
          <a:xfrm>
            <a:off x="1528075"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01</a:t>
            </a:r>
            <a:endParaRPr sz="2000" b="1">
              <a:solidFill>
                <a:schemeClr val="dk1"/>
              </a:solidFill>
              <a:latin typeface="Open Sans"/>
              <a:ea typeface="Open Sans"/>
              <a:cs typeface="Open Sans"/>
              <a:sym typeface="Open Sans"/>
            </a:endParaRPr>
          </a:p>
        </p:txBody>
      </p:sp>
      <p:sp>
        <p:nvSpPr>
          <p:cNvPr id="1172" name="Google Shape;1172;p73"/>
          <p:cNvSpPr txBox="1"/>
          <p:nvPr/>
        </p:nvSpPr>
        <p:spPr>
          <a:xfrm>
            <a:off x="2856089" y="2871825"/>
            <a:ext cx="1577100" cy="1004400"/>
          </a:xfrm>
          <a:prstGeom prst="rect">
            <a:avLst/>
          </a:prstGeom>
          <a:noFill/>
          <a:ln>
            <a:noFill/>
          </a:ln>
        </p:spPr>
        <p:txBody>
          <a:bodyPr spcFirstLastPara="1" wrap="square" lIns="91425" tIns="91425" rIns="91425" bIns="91425" anchor="ctr" anchorCtr="0">
            <a:normAutofit fontScale="85000" lnSpcReduction="1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Membuat </a:t>
            </a:r>
            <a:r>
              <a:rPr lang="en">
                <a:solidFill>
                  <a:schemeClr val="lt1"/>
                </a:solidFill>
                <a:latin typeface="Open Sans"/>
                <a:ea typeface="Open Sans"/>
                <a:cs typeface="Open Sans"/>
                <a:sym typeface="Open Sans"/>
              </a:rPr>
              <a:t>Interaksi Manager </a:t>
            </a:r>
            <a:r>
              <a:rPr lang="en">
                <a:solidFill>
                  <a:schemeClr val="dk2"/>
                </a:solidFill>
                <a:latin typeface="Open Sans"/>
                <a:ea typeface="Open Sans"/>
                <a:cs typeface="Open Sans"/>
                <a:sym typeface="Open Sans"/>
              </a:rPr>
              <a:t>untuk mengatur interaksi antar object, light, dan kamera</a:t>
            </a:r>
            <a:endParaRPr>
              <a:solidFill>
                <a:schemeClr val="lt1"/>
              </a:solidFill>
              <a:latin typeface="Open Sans"/>
              <a:ea typeface="Open Sans"/>
              <a:cs typeface="Open Sans"/>
              <a:sym typeface="Open Sans"/>
            </a:endParaRPr>
          </a:p>
        </p:txBody>
      </p:sp>
      <p:sp>
        <p:nvSpPr>
          <p:cNvPr id="1173" name="Google Shape;1173;p73"/>
          <p:cNvSpPr txBox="1"/>
          <p:nvPr/>
        </p:nvSpPr>
        <p:spPr>
          <a:xfrm>
            <a:off x="3247739"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02</a:t>
            </a:r>
            <a:endParaRPr sz="2000" b="1">
              <a:solidFill>
                <a:schemeClr val="dk1"/>
              </a:solidFill>
              <a:latin typeface="Open Sans"/>
              <a:ea typeface="Open Sans"/>
              <a:cs typeface="Open Sans"/>
              <a:sym typeface="Open Sans"/>
            </a:endParaRPr>
          </a:p>
        </p:txBody>
      </p:sp>
      <p:sp>
        <p:nvSpPr>
          <p:cNvPr id="1174" name="Google Shape;1174;p73"/>
          <p:cNvSpPr txBox="1"/>
          <p:nvPr/>
        </p:nvSpPr>
        <p:spPr>
          <a:xfrm>
            <a:off x="4580750" y="2871825"/>
            <a:ext cx="1577100" cy="1004400"/>
          </a:xfrm>
          <a:prstGeom prst="rect">
            <a:avLst/>
          </a:prstGeom>
          <a:noFill/>
          <a:ln>
            <a:noFill/>
          </a:ln>
        </p:spPr>
        <p:txBody>
          <a:bodyPr spcFirstLastPara="1" wrap="square" lIns="91425" tIns="91425" rIns="91425" bIns="91425" anchor="ctr" anchorCtr="0">
            <a:normAutofit fontScale="77500" lnSpcReduction="2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Mengedit fungsi </a:t>
            </a:r>
            <a:r>
              <a:rPr lang="en" i="1">
                <a:solidFill>
                  <a:schemeClr val="dk2"/>
                </a:solidFill>
                <a:latin typeface="Open Sans"/>
                <a:ea typeface="Open Sans"/>
                <a:cs typeface="Open Sans"/>
                <a:sym typeface="Open Sans"/>
              </a:rPr>
              <a:t>loop </a:t>
            </a:r>
            <a:r>
              <a:rPr lang="en">
                <a:solidFill>
                  <a:schemeClr val="dk2"/>
                </a:solidFill>
                <a:latin typeface="Open Sans"/>
                <a:ea typeface="Open Sans"/>
                <a:cs typeface="Open Sans"/>
                <a:sym typeface="Open Sans"/>
              </a:rPr>
              <a:t>untuk membuat object dengan </a:t>
            </a:r>
            <a:r>
              <a:rPr lang="en">
                <a:solidFill>
                  <a:schemeClr val="lt1"/>
                </a:solidFill>
                <a:latin typeface="Open Sans"/>
                <a:ea typeface="Open Sans"/>
                <a:cs typeface="Open Sans"/>
                <a:sym typeface="Open Sans"/>
              </a:rPr>
              <a:t>menambahkan </a:t>
            </a:r>
            <a:r>
              <a:rPr lang="en" b="1">
                <a:solidFill>
                  <a:schemeClr val="lt1"/>
                </a:solidFill>
                <a:latin typeface="Open Sans"/>
                <a:ea typeface="Open Sans"/>
                <a:cs typeface="Open Sans"/>
                <a:sym typeface="Open Sans"/>
              </a:rPr>
              <a:t>console </a:t>
            </a:r>
            <a:r>
              <a:rPr lang="en">
                <a:solidFill>
                  <a:schemeClr val="lt1"/>
                </a:solidFill>
                <a:latin typeface="Open Sans"/>
                <a:ea typeface="Open Sans"/>
                <a:cs typeface="Open Sans"/>
                <a:sym typeface="Open Sans"/>
              </a:rPr>
              <a:t>setiap object (cube) ditekan</a:t>
            </a:r>
            <a:endParaRPr>
              <a:solidFill>
                <a:schemeClr val="lt1"/>
              </a:solidFill>
              <a:latin typeface="Open Sans"/>
              <a:ea typeface="Open Sans"/>
              <a:cs typeface="Open Sans"/>
              <a:sym typeface="Open Sans"/>
            </a:endParaRPr>
          </a:p>
        </p:txBody>
      </p:sp>
      <p:sp>
        <p:nvSpPr>
          <p:cNvPr id="1175" name="Google Shape;1175;p73"/>
          <p:cNvSpPr txBox="1"/>
          <p:nvPr/>
        </p:nvSpPr>
        <p:spPr>
          <a:xfrm>
            <a:off x="497240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03</a:t>
            </a:r>
            <a:endParaRPr sz="2000" b="1">
              <a:solidFill>
                <a:schemeClr val="dk1"/>
              </a:solidFill>
              <a:latin typeface="Open Sans"/>
              <a:ea typeface="Open Sans"/>
              <a:cs typeface="Open Sans"/>
              <a:sym typeface="Open Sans"/>
            </a:endParaRPr>
          </a:p>
        </p:txBody>
      </p:sp>
      <p:sp>
        <p:nvSpPr>
          <p:cNvPr id="1176" name="Google Shape;1176;p73"/>
          <p:cNvSpPr txBox="1"/>
          <p:nvPr/>
        </p:nvSpPr>
        <p:spPr>
          <a:xfrm>
            <a:off x="6300380" y="2871825"/>
            <a:ext cx="1577100" cy="1004400"/>
          </a:xfrm>
          <a:prstGeom prst="rect">
            <a:avLst/>
          </a:prstGeom>
          <a:noFill/>
          <a:ln>
            <a:noFill/>
          </a:ln>
        </p:spPr>
        <p:txBody>
          <a:bodyPr spcFirstLastPara="1" wrap="square" lIns="91425" tIns="91425" rIns="91425" bIns="91425" anchor="ctr" anchorCtr="0">
            <a:normAutofit fontScale="92500" lnSpcReduction="2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Mengedit fungsi </a:t>
            </a:r>
            <a:r>
              <a:rPr lang="en" i="1">
                <a:solidFill>
                  <a:schemeClr val="dk2"/>
                </a:solidFill>
                <a:latin typeface="Open Sans"/>
                <a:ea typeface="Open Sans"/>
                <a:cs typeface="Open Sans"/>
                <a:sym typeface="Open Sans"/>
              </a:rPr>
              <a:t>animate sehingga </a:t>
            </a:r>
            <a:r>
              <a:rPr lang="en">
                <a:solidFill>
                  <a:schemeClr val="lt1"/>
                </a:solidFill>
                <a:latin typeface="Open Sans"/>
                <a:ea typeface="Open Sans"/>
                <a:cs typeface="Open Sans"/>
                <a:sym typeface="Open Sans"/>
              </a:rPr>
              <a:t>Interaksi Manager diupdate setiap iterasi</a:t>
            </a:r>
            <a:endParaRPr>
              <a:solidFill>
                <a:schemeClr val="lt1"/>
              </a:solidFill>
              <a:latin typeface="Open Sans"/>
              <a:ea typeface="Open Sans"/>
              <a:cs typeface="Open Sans"/>
              <a:sym typeface="Open Sans"/>
            </a:endParaRPr>
          </a:p>
        </p:txBody>
      </p:sp>
      <p:sp>
        <p:nvSpPr>
          <p:cNvPr id="1177" name="Google Shape;1177;p73"/>
          <p:cNvSpPr txBox="1"/>
          <p:nvPr/>
        </p:nvSpPr>
        <p:spPr>
          <a:xfrm>
            <a:off x="669203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04</a:t>
            </a:r>
            <a:endParaRPr sz="2000" b="1">
              <a:solidFill>
                <a:schemeClr val="dk1"/>
              </a:solidFill>
              <a:latin typeface="Open Sans"/>
              <a:ea typeface="Open Sans"/>
              <a:cs typeface="Open Sans"/>
              <a:sym typeface="Open Sans"/>
            </a:endParaRPr>
          </a:p>
        </p:txBody>
      </p:sp>
      <p:cxnSp>
        <p:nvCxnSpPr>
          <p:cNvPr id="1178" name="Google Shape;1178;p73"/>
          <p:cNvCxnSpPr>
            <a:stCxn id="1171" idx="2"/>
            <a:endCxn id="1170" idx="0"/>
          </p:cNvCxnSpPr>
          <p:nvPr/>
        </p:nvCxnSpPr>
        <p:spPr>
          <a:xfrm rot="-5400000" flipH="1">
            <a:off x="1488475"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179" name="Google Shape;1179;p73"/>
          <p:cNvCxnSpPr>
            <a:stCxn id="1173" idx="2"/>
            <a:endCxn id="1172" idx="0"/>
          </p:cNvCxnSpPr>
          <p:nvPr/>
        </p:nvCxnSpPr>
        <p:spPr>
          <a:xfrm rot="-5400000" flipH="1">
            <a:off x="3208139"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180" name="Google Shape;1180;p73"/>
          <p:cNvCxnSpPr>
            <a:stCxn id="1175" idx="2"/>
            <a:endCxn id="1174" idx="0"/>
          </p:cNvCxnSpPr>
          <p:nvPr/>
        </p:nvCxnSpPr>
        <p:spPr>
          <a:xfrm rot="-5400000" flipH="1">
            <a:off x="493280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181" name="Google Shape;1181;p73"/>
          <p:cNvCxnSpPr>
            <a:stCxn id="1177" idx="2"/>
            <a:endCxn id="1176" idx="0"/>
          </p:cNvCxnSpPr>
          <p:nvPr/>
        </p:nvCxnSpPr>
        <p:spPr>
          <a:xfrm rot="-5400000" flipH="1">
            <a:off x="665243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182" name="Google Shape;1182;p73"/>
          <p:cNvGrpSpPr/>
          <p:nvPr/>
        </p:nvGrpSpPr>
        <p:grpSpPr>
          <a:xfrm>
            <a:off x="1067700" y="2200076"/>
            <a:ext cx="6880909" cy="420399"/>
            <a:chOff x="1067700" y="2200076"/>
            <a:chExt cx="6880909" cy="420399"/>
          </a:xfrm>
        </p:grpSpPr>
        <p:grpSp>
          <p:nvGrpSpPr>
            <p:cNvPr id="1183" name="Google Shape;1183;p73"/>
            <p:cNvGrpSpPr/>
            <p:nvPr/>
          </p:nvGrpSpPr>
          <p:grpSpPr>
            <a:xfrm>
              <a:off x="1067700" y="2354375"/>
              <a:ext cx="6880909" cy="266100"/>
              <a:chOff x="1067700" y="2438700"/>
              <a:chExt cx="6880909" cy="266100"/>
            </a:xfrm>
          </p:grpSpPr>
          <p:cxnSp>
            <p:nvCxnSpPr>
              <p:cNvPr id="1184" name="Google Shape;1184;p73"/>
              <p:cNvCxnSpPr/>
              <p:nvPr/>
            </p:nvCxnSpPr>
            <p:spPr>
              <a:xfrm rot="-5400000" flipH="1">
                <a:off x="9349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185" name="Google Shape;1185;p73"/>
              <p:cNvSpPr/>
              <p:nvPr/>
            </p:nvSpPr>
            <p:spPr>
              <a:xfrm>
                <a:off x="12936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3"/>
              <p:cNvSpPr/>
              <p:nvPr/>
            </p:nvSpPr>
            <p:spPr>
              <a:xfrm>
                <a:off x="16090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3"/>
              <p:cNvSpPr/>
              <p:nvPr/>
            </p:nvSpPr>
            <p:spPr>
              <a:xfrm>
                <a:off x="21509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3"/>
              <p:cNvSpPr/>
              <p:nvPr/>
            </p:nvSpPr>
            <p:spPr>
              <a:xfrm>
                <a:off x="24662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73"/>
              <p:cNvCxnSpPr/>
              <p:nvPr/>
            </p:nvCxnSpPr>
            <p:spPr>
              <a:xfrm rot="-5400000" flipH="1">
                <a:off x="26488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190" name="Google Shape;1190;p73"/>
              <p:cNvSpPr/>
              <p:nvPr/>
            </p:nvSpPr>
            <p:spPr>
              <a:xfrm>
                <a:off x="300948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3"/>
              <p:cNvSpPr/>
              <p:nvPr/>
            </p:nvSpPr>
            <p:spPr>
              <a:xfrm>
                <a:off x="332675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3"/>
              <p:cNvSpPr/>
              <p:nvPr/>
            </p:nvSpPr>
            <p:spPr>
              <a:xfrm>
                <a:off x="3870626"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3"/>
              <p:cNvSpPr/>
              <p:nvPr/>
            </p:nvSpPr>
            <p:spPr>
              <a:xfrm>
                <a:off x="4186013"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47309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3"/>
              <p:cNvSpPr/>
              <p:nvPr/>
            </p:nvSpPr>
            <p:spPr>
              <a:xfrm>
                <a:off x="50498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3"/>
              <p:cNvSpPr/>
              <p:nvPr/>
            </p:nvSpPr>
            <p:spPr>
              <a:xfrm>
                <a:off x="559655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59132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8" name="Google Shape;1198;p73"/>
              <p:cNvCxnSpPr/>
              <p:nvPr/>
            </p:nvCxnSpPr>
            <p:spPr>
              <a:xfrm rot="-5400000" flipH="1">
                <a:off x="609710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199" name="Google Shape;1199;p73"/>
              <p:cNvSpPr/>
              <p:nvPr/>
            </p:nvSpPr>
            <p:spPr>
              <a:xfrm>
                <a:off x="645641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3"/>
              <p:cNvSpPr/>
              <p:nvPr/>
            </p:nvSpPr>
            <p:spPr>
              <a:xfrm>
                <a:off x="677237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731568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3"/>
              <p:cNvSpPr/>
              <p:nvPr/>
            </p:nvSpPr>
            <p:spPr>
              <a:xfrm>
                <a:off x="763184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3" name="Google Shape;1203;p73"/>
              <p:cNvCxnSpPr/>
              <p:nvPr/>
            </p:nvCxnSpPr>
            <p:spPr>
              <a:xfrm rot="-5400000" flipH="1">
                <a:off x="7815259"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204" name="Google Shape;1204;p73"/>
              <p:cNvCxnSpPr/>
              <p:nvPr/>
            </p:nvCxnSpPr>
            <p:spPr>
              <a:xfrm rot="-5400000" flipH="1">
                <a:off x="43686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grpSp>
        <p:sp>
          <p:nvSpPr>
            <p:cNvPr id="1205" name="Google Shape;1205;p73"/>
            <p:cNvSpPr/>
            <p:nvPr/>
          </p:nvSpPr>
          <p:spPr>
            <a:xfrm rot="10800000">
              <a:off x="4466900" y="2200076"/>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73"/>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207" name="Google Shape;1207;p73"/>
          <p:cNvGrpSpPr/>
          <p:nvPr/>
        </p:nvGrpSpPr>
        <p:grpSpPr>
          <a:xfrm>
            <a:off x="8168387" y="565099"/>
            <a:ext cx="265500" cy="139500"/>
            <a:chOff x="8168387" y="565099"/>
            <a:chExt cx="265500" cy="139500"/>
          </a:xfrm>
        </p:grpSpPr>
        <p:sp>
          <p:nvSpPr>
            <p:cNvPr id="1208" name="Google Shape;1208;p73"/>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3"/>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16:00:00:00</a:t>
            </a:r>
            <a:endParaRPr sz="10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grpSp>
        <p:nvGrpSpPr>
          <p:cNvPr id="1215" name="Google Shape;1215;p74"/>
          <p:cNvGrpSpPr/>
          <p:nvPr/>
        </p:nvGrpSpPr>
        <p:grpSpPr>
          <a:xfrm>
            <a:off x="3422788" y="1597857"/>
            <a:ext cx="2298600" cy="2298600"/>
            <a:chOff x="3422788" y="1597857"/>
            <a:chExt cx="2298600" cy="2298600"/>
          </a:xfrm>
        </p:grpSpPr>
        <p:sp>
          <p:nvSpPr>
            <p:cNvPr id="1216" name="Google Shape;1216;p74"/>
            <p:cNvSpPr/>
            <p:nvPr/>
          </p:nvSpPr>
          <p:spPr>
            <a:xfrm>
              <a:off x="3422788" y="1597857"/>
              <a:ext cx="2298600" cy="22986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4"/>
            <p:cNvSpPr txBox="1"/>
            <p:nvPr/>
          </p:nvSpPr>
          <p:spPr>
            <a:xfrm>
              <a:off x="4156888" y="2445507"/>
              <a:ext cx="830400" cy="60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2"/>
                  </a:solidFill>
                  <a:latin typeface="Open Sans"/>
                  <a:ea typeface="Open Sans"/>
                  <a:cs typeface="Open Sans"/>
                  <a:sym typeface="Open Sans"/>
                </a:rPr>
                <a:t>+</a:t>
              </a:r>
              <a:endParaRPr sz="4000">
                <a:solidFill>
                  <a:schemeClr val="dk2"/>
                </a:solidFill>
                <a:latin typeface="Open Sans"/>
                <a:ea typeface="Open Sans"/>
                <a:cs typeface="Open Sans"/>
                <a:sym typeface="Open Sans"/>
              </a:endParaRPr>
            </a:p>
          </p:txBody>
        </p:sp>
      </p:grpSp>
      <p:sp>
        <p:nvSpPr>
          <p:cNvPr id="1218" name="Google Shape;1218;p74"/>
          <p:cNvSpPr/>
          <p:nvPr/>
        </p:nvSpPr>
        <p:spPr>
          <a:xfrm>
            <a:off x="32347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4"/>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PROGRAM UNTUK </a:t>
            </a:r>
            <a:r>
              <a:rPr lang="en">
                <a:solidFill>
                  <a:schemeClr val="lt1"/>
                </a:solidFill>
              </a:rPr>
              <a:t>CLICK HANDLER</a:t>
            </a:r>
            <a:endParaRPr>
              <a:solidFill>
                <a:schemeClr val="lt1"/>
              </a:solidFill>
            </a:endParaRPr>
          </a:p>
        </p:txBody>
      </p:sp>
      <p:sp>
        <p:nvSpPr>
          <p:cNvPr id="1220" name="Google Shape;1220;p74"/>
          <p:cNvSpPr txBox="1">
            <a:spLocks noGrp="1"/>
          </p:cNvSpPr>
          <p:nvPr>
            <p:ph type="subTitle" idx="1"/>
          </p:nvPr>
        </p:nvSpPr>
        <p:spPr>
          <a:xfrm>
            <a:off x="157025" y="2007150"/>
            <a:ext cx="2941500" cy="730500"/>
          </a:xfrm>
          <a:prstGeom prst="rect">
            <a:avLst/>
          </a:prstGeom>
        </p:spPr>
        <p:txBody>
          <a:bodyPr spcFirstLastPara="1" wrap="square" lIns="91425" tIns="91425" rIns="91425" bIns="91425" anchor="ctr" anchorCtr="0">
            <a:normAutofit/>
          </a:bodyPr>
          <a:lstStyle/>
          <a:p>
            <a:pPr marL="0" lvl="0" indent="0" algn="r" rtl="0">
              <a:lnSpc>
                <a:spcPct val="110795"/>
              </a:lnSpc>
              <a:spcBef>
                <a:spcPts val="0"/>
              </a:spcBef>
              <a:spcAft>
                <a:spcPts val="0"/>
              </a:spcAft>
              <a:buNone/>
            </a:pPr>
            <a:r>
              <a:rPr lang="en" sz="1100" b="1">
                <a:solidFill>
                  <a:srgbClr val="008800"/>
                </a:solidFill>
                <a:highlight>
                  <a:srgbClr val="FFFFFF"/>
                </a:highlight>
                <a:latin typeface="Arial"/>
                <a:ea typeface="Arial"/>
                <a:cs typeface="Arial"/>
                <a:sym typeface="Arial"/>
              </a:rPr>
              <a:t>import</a:t>
            </a:r>
            <a:r>
              <a:rPr lang="en" sz="1100">
                <a:solidFill>
                  <a:srgbClr val="333333"/>
                </a:solidFill>
                <a:highlight>
                  <a:srgbClr val="FFFFFF"/>
                </a:highlight>
                <a:latin typeface="Arial"/>
                <a:ea typeface="Arial"/>
                <a:cs typeface="Arial"/>
                <a:sym typeface="Arial"/>
              </a:rPr>
              <a:t> { InteractionManager } from </a:t>
            </a:r>
            <a:r>
              <a:rPr lang="en" sz="1100">
                <a:solidFill>
                  <a:srgbClr val="333333"/>
                </a:solidFill>
                <a:highlight>
                  <a:srgbClr val="FFF0F0"/>
                </a:highlight>
                <a:latin typeface="Arial"/>
                <a:ea typeface="Arial"/>
                <a:cs typeface="Arial"/>
                <a:sym typeface="Arial"/>
              </a:rPr>
              <a:t>"three.interactive"</a:t>
            </a:r>
            <a:r>
              <a:rPr lang="en" sz="1100">
                <a:solidFill>
                  <a:srgbClr val="333333"/>
                </a:solidFill>
                <a:highlight>
                  <a:srgbClr val="FFFFFF"/>
                </a:highlight>
                <a:latin typeface="Arial"/>
                <a:ea typeface="Arial"/>
                <a:cs typeface="Arial"/>
                <a:sym typeface="Arial"/>
              </a:rPr>
              <a:t>;</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endParaRPr sz="600" b="1">
              <a:solidFill>
                <a:srgbClr val="008800"/>
              </a:solidFill>
              <a:highlight>
                <a:srgbClr val="FFFFFF"/>
              </a:highlight>
              <a:latin typeface="Arial"/>
              <a:ea typeface="Arial"/>
              <a:cs typeface="Arial"/>
              <a:sym typeface="Arial"/>
            </a:endParaRPr>
          </a:p>
        </p:txBody>
      </p:sp>
      <p:sp>
        <p:nvSpPr>
          <p:cNvPr id="1221" name="Google Shape;1221;p74"/>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rmAutofit fontScale="92500" lnSpcReduction="10000"/>
          </a:bodyPr>
          <a:lstStyle/>
          <a:p>
            <a:pPr marL="0" lvl="0" indent="0" algn="r" rtl="0">
              <a:spcBef>
                <a:spcPts val="0"/>
              </a:spcBef>
              <a:spcAft>
                <a:spcPts val="0"/>
              </a:spcAft>
              <a:buNone/>
            </a:pPr>
            <a:r>
              <a:rPr lang="en"/>
              <a:t>three.interactive</a:t>
            </a:r>
            <a:endParaRPr/>
          </a:p>
        </p:txBody>
      </p:sp>
      <p:sp>
        <p:nvSpPr>
          <p:cNvPr id="1222" name="Google Shape;1222;p74"/>
          <p:cNvSpPr txBox="1">
            <a:spLocks noGrp="1"/>
          </p:cNvSpPr>
          <p:nvPr>
            <p:ph type="subTitle" idx="3"/>
          </p:nvPr>
        </p:nvSpPr>
        <p:spPr>
          <a:xfrm>
            <a:off x="6045675" y="2123150"/>
            <a:ext cx="2941500" cy="7305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852"/>
              <a:buNone/>
            </a:pPr>
            <a:r>
              <a:rPr lang="en" sz="900" b="1">
                <a:solidFill>
                  <a:srgbClr val="008800"/>
                </a:solidFill>
                <a:highlight>
                  <a:srgbClr val="FFFFFF"/>
                </a:highlight>
                <a:latin typeface="Arial"/>
                <a:ea typeface="Arial"/>
                <a:cs typeface="Arial"/>
                <a:sym typeface="Arial"/>
              </a:rPr>
              <a:t>for</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const</a:t>
            </a:r>
            <a:r>
              <a:rPr lang="en" sz="900">
                <a:solidFill>
                  <a:srgbClr val="333333"/>
                </a:solidFill>
                <a:highlight>
                  <a:srgbClr val="FFFFFF"/>
                </a:highlight>
                <a:latin typeface="Arial"/>
                <a:ea typeface="Arial"/>
                <a:cs typeface="Arial"/>
                <a:sym typeface="Arial"/>
              </a:rPr>
              <a:t> [name, object] of </a:t>
            </a:r>
            <a:r>
              <a:rPr lang="en" sz="900">
                <a:solidFill>
                  <a:srgbClr val="007020"/>
                </a:solidFill>
                <a:highlight>
                  <a:srgbClr val="FFFFFF"/>
                </a:highlight>
                <a:latin typeface="Arial"/>
                <a:ea typeface="Arial"/>
                <a:cs typeface="Arial"/>
                <a:sym typeface="Arial"/>
              </a:rPr>
              <a:t>Object</a:t>
            </a:r>
            <a:r>
              <a:rPr lang="en" sz="900">
                <a:solidFill>
                  <a:srgbClr val="333333"/>
                </a:solidFill>
                <a:highlight>
                  <a:srgbClr val="FFFFFF"/>
                </a:highlight>
                <a:latin typeface="Arial"/>
                <a:ea typeface="Arial"/>
                <a:cs typeface="Arial"/>
                <a:sym typeface="Arial"/>
              </a:rPr>
              <a:t>.entries(cubes)) {</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object.addEventListener(</a:t>
            </a:r>
            <a:r>
              <a:rPr lang="en" sz="900">
                <a:solidFill>
                  <a:srgbClr val="333333"/>
                </a:solidFill>
                <a:highlight>
                  <a:srgbClr val="FFF0F0"/>
                </a:highlight>
                <a:latin typeface="Arial"/>
                <a:ea typeface="Arial"/>
                <a:cs typeface="Arial"/>
                <a:sym typeface="Arial"/>
              </a:rPr>
              <a:t>"click"</a:t>
            </a:r>
            <a:r>
              <a:rPr lang="en" sz="900">
                <a:solidFill>
                  <a:srgbClr val="333333"/>
                </a:solidFill>
                <a:highlight>
                  <a:srgbClr val="FFFFFF"/>
                </a:highlight>
                <a:latin typeface="Arial"/>
                <a:ea typeface="Arial"/>
                <a:cs typeface="Arial"/>
                <a:sym typeface="Arial"/>
              </a:rPr>
              <a:t>, (event) =&gt; {</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event.stopPropagation();</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console.log(</a:t>
            </a:r>
            <a:r>
              <a:rPr lang="en" sz="900">
                <a:solidFill>
                  <a:srgbClr val="FF0000"/>
                </a:solidFill>
                <a:highlight>
                  <a:srgbClr val="FFAAAA"/>
                </a:highlight>
                <a:latin typeface="Arial"/>
                <a:ea typeface="Arial"/>
                <a:cs typeface="Arial"/>
                <a:sym typeface="Arial"/>
              </a:rPr>
              <a:t>`</a:t>
            </a:r>
            <a:r>
              <a:rPr lang="en" sz="900">
                <a:solidFill>
                  <a:srgbClr val="333333"/>
                </a:solidFill>
                <a:highlight>
                  <a:srgbClr val="FFFFFF"/>
                </a:highlight>
                <a:latin typeface="Arial"/>
                <a:ea typeface="Arial"/>
                <a:cs typeface="Arial"/>
                <a:sym typeface="Arial"/>
              </a:rPr>
              <a:t>${name} cube was clicked</a:t>
            </a:r>
            <a:r>
              <a:rPr lang="en" sz="900">
                <a:solidFill>
                  <a:srgbClr val="FF0000"/>
                </a:solidFill>
                <a:highlight>
                  <a:srgbClr val="FFAAAA"/>
                </a:highlight>
                <a:latin typeface="Arial"/>
                <a:ea typeface="Arial"/>
                <a:cs typeface="Arial"/>
                <a:sym typeface="Arial"/>
              </a:rPr>
              <a:t>`</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interactionManager.add(object);</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scene.add(object);</a:t>
            </a:r>
            <a:endParaRPr sz="9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endParaRPr sz="500" b="1">
              <a:solidFill>
                <a:srgbClr val="008800"/>
              </a:solidFill>
              <a:highlight>
                <a:srgbClr val="FFFFFF"/>
              </a:highlight>
              <a:latin typeface="Arial"/>
              <a:ea typeface="Arial"/>
              <a:cs typeface="Arial"/>
              <a:sym typeface="Arial"/>
            </a:endParaRPr>
          </a:p>
        </p:txBody>
      </p:sp>
      <p:sp>
        <p:nvSpPr>
          <p:cNvPr id="1223" name="Google Shape;1223;p74"/>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Loop Cube</a:t>
            </a:r>
            <a:endParaRPr/>
          </a:p>
        </p:txBody>
      </p:sp>
      <p:sp>
        <p:nvSpPr>
          <p:cNvPr id="1224" name="Google Shape;1224;p74"/>
          <p:cNvSpPr txBox="1">
            <a:spLocks noGrp="1"/>
          </p:cNvSpPr>
          <p:nvPr>
            <p:ph type="subTitle" idx="5"/>
          </p:nvPr>
        </p:nvSpPr>
        <p:spPr>
          <a:xfrm>
            <a:off x="800124" y="3580938"/>
            <a:ext cx="22986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852"/>
              <a:buNone/>
            </a:pPr>
            <a:r>
              <a:rPr lang="en" sz="1100" b="1">
                <a:solidFill>
                  <a:srgbClr val="008800"/>
                </a:solidFill>
                <a:highlight>
                  <a:srgbClr val="FFFFFF"/>
                </a:highlight>
                <a:latin typeface="Arial"/>
                <a:ea typeface="Arial"/>
                <a:cs typeface="Arial"/>
                <a:sym typeface="Arial"/>
              </a:rPr>
              <a:t>const</a:t>
            </a:r>
            <a:r>
              <a:rPr lang="en" sz="1100">
                <a:solidFill>
                  <a:srgbClr val="333333"/>
                </a:solidFill>
                <a:highlight>
                  <a:srgbClr val="FFFFFF"/>
                </a:highlight>
                <a:latin typeface="Arial"/>
                <a:ea typeface="Arial"/>
                <a:cs typeface="Arial"/>
                <a:sym typeface="Arial"/>
              </a:rPr>
              <a:t> interactionManager = </a:t>
            </a:r>
            <a:r>
              <a:rPr lang="en" sz="1100" b="1">
                <a:solidFill>
                  <a:srgbClr val="008800"/>
                </a:solidFill>
                <a:highlight>
                  <a:srgbClr val="FFFFFF"/>
                </a:highlight>
                <a:latin typeface="Arial"/>
                <a:ea typeface="Arial"/>
                <a:cs typeface="Arial"/>
                <a:sym typeface="Arial"/>
              </a:rPr>
              <a:t>new</a:t>
            </a:r>
            <a:r>
              <a:rPr lang="en" sz="1100">
                <a:solidFill>
                  <a:srgbClr val="333333"/>
                </a:solidFill>
                <a:highlight>
                  <a:srgbClr val="FFFFFF"/>
                </a:highlight>
                <a:latin typeface="Arial"/>
                <a:ea typeface="Arial"/>
                <a:cs typeface="Arial"/>
                <a:sym typeface="Arial"/>
              </a:rPr>
              <a:t> InteractionManager(</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1100">
                <a:solidFill>
                  <a:srgbClr val="333333"/>
                </a:solidFill>
                <a:highlight>
                  <a:srgbClr val="FFFFFF"/>
                </a:highlight>
                <a:latin typeface="Arial"/>
                <a:ea typeface="Arial"/>
                <a:cs typeface="Arial"/>
                <a:sym typeface="Arial"/>
              </a:rPr>
              <a:t>  renderer,</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1100">
                <a:solidFill>
                  <a:srgbClr val="333333"/>
                </a:solidFill>
                <a:highlight>
                  <a:srgbClr val="FFFFFF"/>
                </a:highlight>
                <a:latin typeface="Arial"/>
                <a:ea typeface="Arial"/>
                <a:cs typeface="Arial"/>
                <a:sym typeface="Arial"/>
              </a:rPr>
              <a:t>  camera,</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1100">
                <a:solidFill>
                  <a:srgbClr val="333333"/>
                </a:solidFill>
                <a:highlight>
                  <a:srgbClr val="FFFFFF"/>
                </a:highlight>
                <a:latin typeface="Arial"/>
                <a:ea typeface="Arial"/>
                <a:cs typeface="Arial"/>
                <a:sym typeface="Arial"/>
              </a:rPr>
              <a:t>  renderer.domElement</a:t>
            </a:r>
            <a:endParaRPr sz="11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1100">
                <a:solidFill>
                  <a:srgbClr val="333333"/>
                </a:solidFill>
                <a:highlight>
                  <a:srgbClr val="FFFFFF"/>
                </a:highlight>
                <a:latin typeface="Arial"/>
                <a:ea typeface="Arial"/>
                <a:cs typeface="Arial"/>
                <a:sym typeface="Arial"/>
              </a:rPr>
              <a:t>);</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endParaRPr sz="900" b="1">
              <a:solidFill>
                <a:srgbClr val="008800"/>
              </a:solidFill>
              <a:highlight>
                <a:srgbClr val="FFFFFF"/>
              </a:highlight>
              <a:latin typeface="Arial"/>
              <a:ea typeface="Arial"/>
              <a:cs typeface="Arial"/>
              <a:sym typeface="Arial"/>
            </a:endParaRPr>
          </a:p>
        </p:txBody>
      </p:sp>
      <p:sp>
        <p:nvSpPr>
          <p:cNvPr id="1225" name="Google Shape;1225;p74"/>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rmAutofit fontScale="85000"/>
          </a:bodyPr>
          <a:lstStyle/>
          <a:p>
            <a:pPr marL="0" lvl="0" indent="0" algn="r" rtl="0">
              <a:spcBef>
                <a:spcPts val="0"/>
              </a:spcBef>
              <a:spcAft>
                <a:spcPts val="0"/>
              </a:spcAft>
              <a:buNone/>
            </a:pPr>
            <a:r>
              <a:rPr lang="en"/>
              <a:t>Interaksi Manager</a:t>
            </a:r>
            <a:endParaRPr/>
          </a:p>
        </p:txBody>
      </p:sp>
      <p:sp>
        <p:nvSpPr>
          <p:cNvPr id="1226" name="Google Shape;1226;p74"/>
          <p:cNvSpPr txBox="1">
            <a:spLocks noGrp="1"/>
          </p:cNvSpPr>
          <p:nvPr>
            <p:ph type="subTitle" idx="7"/>
          </p:nvPr>
        </p:nvSpPr>
        <p:spPr>
          <a:xfrm>
            <a:off x="6045471" y="3749012"/>
            <a:ext cx="2298600" cy="7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852"/>
              <a:buNone/>
            </a:pPr>
            <a:r>
              <a:rPr lang="en" sz="1100">
                <a:solidFill>
                  <a:srgbClr val="333333"/>
                </a:solidFill>
                <a:highlight>
                  <a:srgbClr val="FFFFFF"/>
                </a:highlight>
                <a:latin typeface="Arial"/>
                <a:ea typeface="Arial"/>
                <a:cs typeface="Arial"/>
                <a:sym typeface="Arial"/>
              </a:rPr>
              <a:t>animate(() =&gt; {</a:t>
            </a:r>
            <a:endParaRPr sz="11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1100">
                <a:solidFill>
                  <a:srgbClr val="333333"/>
                </a:solidFill>
                <a:highlight>
                  <a:srgbClr val="FFFFFF"/>
                </a:highlight>
                <a:latin typeface="Arial"/>
                <a:ea typeface="Arial"/>
                <a:cs typeface="Arial"/>
                <a:sym typeface="Arial"/>
              </a:rPr>
              <a:t>  renderer.render(scene, camera);</a:t>
            </a:r>
            <a:endParaRPr sz="11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1100">
                <a:solidFill>
                  <a:srgbClr val="333333"/>
                </a:solidFill>
                <a:highlight>
                  <a:srgbClr val="FFFFFF"/>
                </a:highlight>
                <a:latin typeface="Arial"/>
                <a:ea typeface="Arial"/>
                <a:cs typeface="Arial"/>
                <a:sym typeface="Arial"/>
              </a:rPr>
              <a:t>  interactionManager.update();</a:t>
            </a:r>
            <a:endParaRPr sz="11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1100">
                <a:solidFill>
                  <a:srgbClr val="333333"/>
                </a:solidFill>
                <a:highlight>
                  <a:srgbClr val="FFFFFF"/>
                </a:highlight>
                <a:latin typeface="Arial"/>
                <a:ea typeface="Arial"/>
                <a:cs typeface="Arial"/>
                <a:sym typeface="Arial"/>
              </a:rPr>
              <a:t>});</a:t>
            </a:r>
            <a:endParaRPr sz="11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endParaRPr sz="900" b="1">
              <a:solidFill>
                <a:srgbClr val="008800"/>
              </a:solidFill>
              <a:highlight>
                <a:srgbClr val="FFFFFF"/>
              </a:highlight>
              <a:latin typeface="Arial"/>
              <a:ea typeface="Arial"/>
              <a:cs typeface="Arial"/>
              <a:sym typeface="Arial"/>
            </a:endParaRPr>
          </a:p>
        </p:txBody>
      </p:sp>
      <p:sp>
        <p:nvSpPr>
          <p:cNvPr id="1227" name="Google Shape;1227;p74"/>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Animate</a:t>
            </a:r>
            <a:endParaRPr/>
          </a:p>
        </p:txBody>
      </p:sp>
      <p:sp>
        <p:nvSpPr>
          <p:cNvPr id="1228" name="Google Shape;1228;p74"/>
          <p:cNvSpPr/>
          <p:nvPr/>
        </p:nvSpPr>
        <p:spPr>
          <a:xfrm>
            <a:off x="49873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4"/>
          <p:cNvSpPr/>
          <p:nvPr/>
        </p:nvSpPr>
        <p:spPr>
          <a:xfrm>
            <a:off x="32347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4"/>
          <p:cNvSpPr/>
          <p:nvPr/>
        </p:nvSpPr>
        <p:spPr>
          <a:xfrm>
            <a:off x="49873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74"/>
          <p:cNvGrpSpPr/>
          <p:nvPr/>
        </p:nvGrpSpPr>
        <p:grpSpPr>
          <a:xfrm>
            <a:off x="5245289" y="1823528"/>
            <a:ext cx="402322" cy="299620"/>
            <a:chOff x="1798100" y="3020400"/>
            <a:chExt cx="432000" cy="318575"/>
          </a:xfrm>
        </p:grpSpPr>
        <p:sp>
          <p:nvSpPr>
            <p:cNvPr id="1232" name="Google Shape;1232;p74"/>
            <p:cNvSpPr/>
            <p:nvPr/>
          </p:nvSpPr>
          <p:spPr>
            <a:xfrm>
              <a:off x="2085300" y="3190950"/>
              <a:ext cx="28625" cy="74250"/>
            </a:xfrm>
            <a:custGeom>
              <a:avLst/>
              <a:gdLst/>
              <a:ahLst/>
              <a:cxnLst/>
              <a:rect l="l" t="t" r="r" b="b"/>
              <a:pathLst>
                <a:path w="1145" h="2970" extrusionOk="0">
                  <a:moveTo>
                    <a:pt x="573" y="1"/>
                  </a:moveTo>
                  <a:cubicBezTo>
                    <a:pt x="204" y="1"/>
                    <a:pt x="1" y="185"/>
                    <a:pt x="1" y="628"/>
                  </a:cubicBezTo>
                  <a:lnTo>
                    <a:pt x="1" y="2324"/>
                  </a:lnTo>
                  <a:cubicBezTo>
                    <a:pt x="1" y="2767"/>
                    <a:pt x="204" y="2970"/>
                    <a:pt x="573" y="2970"/>
                  </a:cubicBezTo>
                  <a:cubicBezTo>
                    <a:pt x="923" y="2970"/>
                    <a:pt x="1144" y="2767"/>
                    <a:pt x="1144" y="2324"/>
                  </a:cubicBezTo>
                  <a:lnTo>
                    <a:pt x="1144" y="628"/>
                  </a:lnTo>
                  <a:cubicBezTo>
                    <a:pt x="1144" y="185"/>
                    <a:pt x="923"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4"/>
            <p:cNvSpPr/>
            <p:nvPr/>
          </p:nvSpPr>
          <p:spPr>
            <a:xfrm>
              <a:off x="1798100" y="3020400"/>
              <a:ext cx="432000" cy="318575"/>
            </a:xfrm>
            <a:custGeom>
              <a:avLst/>
              <a:gdLst/>
              <a:ahLst/>
              <a:cxnLst/>
              <a:rect l="l" t="t" r="r" b="b"/>
              <a:pathLst>
                <a:path w="17280" h="12743" extrusionOk="0">
                  <a:moveTo>
                    <a:pt x="7325" y="1289"/>
                  </a:moveTo>
                  <a:cubicBezTo>
                    <a:pt x="7342" y="1289"/>
                    <a:pt x="7359" y="1290"/>
                    <a:pt x="7377" y="1291"/>
                  </a:cubicBezTo>
                  <a:lnTo>
                    <a:pt x="9922" y="1291"/>
                  </a:lnTo>
                  <a:cubicBezTo>
                    <a:pt x="10549" y="1328"/>
                    <a:pt x="10549" y="2250"/>
                    <a:pt x="9922" y="2305"/>
                  </a:cubicBezTo>
                  <a:lnTo>
                    <a:pt x="7377" y="2305"/>
                  </a:lnTo>
                  <a:cubicBezTo>
                    <a:pt x="7365" y="2306"/>
                    <a:pt x="7353" y="2306"/>
                    <a:pt x="7342" y="2306"/>
                  </a:cubicBezTo>
                  <a:cubicBezTo>
                    <a:pt x="6675" y="2306"/>
                    <a:pt x="6669" y="1289"/>
                    <a:pt x="7325" y="1289"/>
                  </a:cubicBezTo>
                  <a:close/>
                  <a:moveTo>
                    <a:pt x="3836" y="2969"/>
                  </a:moveTo>
                  <a:cubicBezTo>
                    <a:pt x="4021" y="2969"/>
                    <a:pt x="4168" y="3117"/>
                    <a:pt x="4168" y="3301"/>
                  </a:cubicBezTo>
                  <a:lnTo>
                    <a:pt x="4168" y="4665"/>
                  </a:lnTo>
                  <a:cubicBezTo>
                    <a:pt x="4168" y="4850"/>
                    <a:pt x="4021" y="4997"/>
                    <a:pt x="3836" y="4997"/>
                  </a:cubicBezTo>
                  <a:lnTo>
                    <a:pt x="1365" y="4997"/>
                  </a:lnTo>
                  <a:cubicBezTo>
                    <a:pt x="1181" y="4997"/>
                    <a:pt x="1015" y="4850"/>
                    <a:pt x="1015" y="4665"/>
                  </a:cubicBezTo>
                  <a:lnTo>
                    <a:pt x="1015" y="3301"/>
                  </a:lnTo>
                  <a:cubicBezTo>
                    <a:pt x="1015" y="3117"/>
                    <a:pt x="1181" y="2969"/>
                    <a:pt x="1365" y="2969"/>
                  </a:cubicBezTo>
                  <a:close/>
                  <a:moveTo>
                    <a:pt x="5293" y="5938"/>
                  </a:moveTo>
                  <a:cubicBezTo>
                    <a:pt x="5533" y="5938"/>
                    <a:pt x="5791" y="6030"/>
                    <a:pt x="5791" y="6251"/>
                  </a:cubicBezTo>
                  <a:lnTo>
                    <a:pt x="5791" y="10327"/>
                  </a:lnTo>
                  <a:cubicBezTo>
                    <a:pt x="5791" y="10529"/>
                    <a:pt x="5533" y="10622"/>
                    <a:pt x="5293" y="10622"/>
                  </a:cubicBezTo>
                  <a:cubicBezTo>
                    <a:pt x="5035" y="10622"/>
                    <a:pt x="4777" y="10529"/>
                    <a:pt x="4777" y="10327"/>
                  </a:cubicBezTo>
                  <a:lnTo>
                    <a:pt x="4777" y="6251"/>
                  </a:lnTo>
                  <a:cubicBezTo>
                    <a:pt x="4777" y="6030"/>
                    <a:pt x="5035" y="5938"/>
                    <a:pt x="5293" y="5938"/>
                  </a:cubicBezTo>
                  <a:close/>
                  <a:moveTo>
                    <a:pt x="12061" y="5938"/>
                  </a:moveTo>
                  <a:cubicBezTo>
                    <a:pt x="12927" y="5938"/>
                    <a:pt x="13628" y="6362"/>
                    <a:pt x="13628" y="7468"/>
                  </a:cubicBezTo>
                  <a:lnTo>
                    <a:pt x="13628" y="9165"/>
                  </a:lnTo>
                  <a:cubicBezTo>
                    <a:pt x="13628" y="10253"/>
                    <a:pt x="12946" y="10677"/>
                    <a:pt x="12061" y="10677"/>
                  </a:cubicBezTo>
                  <a:cubicBezTo>
                    <a:pt x="11175" y="10677"/>
                    <a:pt x="10475" y="10253"/>
                    <a:pt x="10475" y="9165"/>
                  </a:cubicBezTo>
                  <a:lnTo>
                    <a:pt x="10475" y="7468"/>
                  </a:lnTo>
                  <a:cubicBezTo>
                    <a:pt x="10475" y="6362"/>
                    <a:pt x="11175" y="5938"/>
                    <a:pt x="12061" y="5938"/>
                  </a:cubicBezTo>
                  <a:close/>
                  <a:moveTo>
                    <a:pt x="8336" y="5901"/>
                  </a:moveTo>
                  <a:cubicBezTo>
                    <a:pt x="8668" y="5901"/>
                    <a:pt x="9608" y="5975"/>
                    <a:pt x="9608" y="6473"/>
                  </a:cubicBezTo>
                  <a:cubicBezTo>
                    <a:pt x="9608" y="6639"/>
                    <a:pt x="9497" y="6989"/>
                    <a:pt x="9202" y="6989"/>
                  </a:cubicBezTo>
                  <a:cubicBezTo>
                    <a:pt x="8981" y="6989"/>
                    <a:pt x="8852" y="6749"/>
                    <a:pt x="8336" y="6749"/>
                  </a:cubicBezTo>
                  <a:cubicBezTo>
                    <a:pt x="7875" y="6749"/>
                    <a:pt x="7690" y="6934"/>
                    <a:pt x="7690" y="7136"/>
                  </a:cubicBezTo>
                  <a:cubicBezTo>
                    <a:pt x="7690" y="7782"/>
                    <a:pt x="9719" y="7653"/>
                    <a:pt x="9719" y="9276"/>
                  </a:cubicBezTo>
                  <a:cubicBezTo>
                    <a:pt x="9719" y="10198"/>
                    <a:pt x="9055" y="10695"/>
                    <a:pt x="8114" y="10695"/>
                  </a:cubicBezTo>
                  <a:cubicBezTo>
                    <a:pt x="7285" y="10695"/>
                    <a:pt x="6565" y="10290"/>
                    <a:pt x="6565" y="9866"/>
                  </a:cubicBezTo>
                  <a:cubicBezTo>
                    <a:pt x="6565" y="9644"/>
                    <a:pt x="6768" y="9331"/>
                    <a:pt x="7008" y="9331"/>
                  </a:cubicBezTo>
                  <a:cubicBezTo>
                    <a:pt x="7303" y="9331"/>
                    <a:pt x="7506" y="9792"/>
                    <a:pt x="8096" y="9792"/>
                  </a:cubicBezTo>
                  <a:cubicBezTo>
                    <a:pt x="8391" y="9792"/>
                    <a:pt x="8723" y="9681"/>
                    <a:pt x="8723" y="9368"/>
                  </a:cubicBezTo>
                  <a:cubicBezTo>
                    <a:pt x="8723" y="8593"/>
                    <a:pt x="6695" y="8741"/>
                    <a:pt x="6695" y="7229"/>
                  </a:cubicBezTo>
                  <a:cubicBezTo>
                    <a:pt x="6695" y="6270"/>
                    <a:pt x="7524" y="5901"/>
                    <a:pt x="8336" y="5901"/>
                  </a:cubicBezTo>
                  <a:close/>
                  <a:moveTo>
                    <a:pt x="5680" y="0"/>
                  </a:moveTo>
                  <a:cubicBezTo>
                    <a:pt x="5441" y="0"/>
                    <a:pt x="5238" y="166"/>
                    <a:pt x="5182" y="424"/>
                  </a:cubicBezTo>
                  <a:lnTo>
                    <a:pt x="4924" y="1955"/>
                  </a:lnTo>
                  <a:lnTo>
                    <a:pt x="517" y="1955"/>
                  </a:lnTo>
                  <a:cubicBezTo>
                    <a:pt x="240" y="1955"/>
                    <a:pt x="1" y="2176"/>
                    <a:pt x="19" y="2453"/>
                  </a:cubicBezTo>
                  <a:lnTo>
                    <a:pt x="19" y="12244"/>
                  </a:lnTo>
                  <a:cubicBezTo>
                    <a:pt x="1" y="12521"/>
                    <a:pt x="240" y="12742"/>
                    <a:pt x="517" y="12742"/>
                  </a:cubicBezTo>
                  <a:lnTo>
                    <a:pt x="16781" y="12742"/>
                  </a:lnTo>
                  <a:cubicBezTo>
                    <a:pt x="17058" y="12742"/>
                    <a:pt x="17279" y="12521"/>
                    <a:pt x="17279" y="12244"/>
                  </a:cubicBezTo>
                  <a:lnTo>
                    <a:pt x="17279" y="2471"/>
                  </a:lnTo>
                  <a:cubicBezTo>
                    <a:pt x="17279" y="2176"/>
                    <a:pt x="17058" y="1955"/>
                    <a:pt x="16781" y="1955"/>
                  </a:cubicBezTo>
                  <a:lnTo>
                    <a:pt x="15786" y="1955"/>
                  </a:lnTo>
                  <a:lnTo>
                    <a:pt x="15786" y="1660"/>
                  </a:lnTo>
                  <a:cubicBezTo>
                    <a:pt x="15786" y="987"/>
                    <a:pt x="15278" y="650"/>
                    <a:pt x="14771" y="650"/>
                  </a:cubicBezTo>
                  <a:cubicBezTo>
                    <a:pt x="14264" y="650"/>
                    <a:pt x="13757" y="987"/>
                    <a:pt x="13757" y="1660"/>
                  </a:cubicBezTo>
                  <a:lnTo>
                    <a:pt x="13757" y="1955"/>
                  </a:lnTo>
                  <a:lnTo>
                    <a:pt x="12374" y="1955"/>
                  </a:lnTo>
                  <a:lnTo>
                    <a:pt x="12098" y="424"/>
                  </a:lnTo>
                  <a:cubicBezTo>
                    <a:pt x="12061" y="166"/>
                    <a:pt x="11858" y="0"/>
                    <a:pt x="1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74"/>
          <p:cNvGrpSpPr/>
          <p:nvPr/>
        </p:nvGrpSpPr>
        <p:grpSpPr>
          <a:xfrm>
            <a:off x="3492677" y="3382010"/>
            <a:ext cx="402346" cy="402355"/>
            <a:chOff x="2575350" y="3971450"/>
            <a:chExt cx="485925" cy="483600"/>
          </a:xfrm>
        </p:grpSpPr>
        <p:sp>
          <p:nvSpPr>
            <p:cNvPr id="1235" name="Google Shape;1235;p74"/>
            <p:cNvSpPr/>
            <p:nvPr/>
          </p:nvSpPr>
          <p:spPr>
            <a:xfrm>
              <a:off x="2749150" y="3971450"/>
              <a:ext cx="237450" cy="162300"/>
            </a:xfrm>
            <a:custGeom>
              <a:avLst/>
              <a:gdLst/>
              <a:ahLst/>
              <a:cxnLst/>
              <a:rect l="l" t="t" r="r" b="b"/>
              <a:pathLst>
                <a:path w="9498" h="6492" extrusionOk="0">
                  <a:moveTo>
                    <a:pt x="2933" y="0"/>
                  </a:moveTo>
                  <a:cubicBezTo>
                    <a:pt x="2398" y="0"/>
                    <a:pt x="1863" y="19"/>
                    <a:pt x="1347" y="111"/>
                  </a:cubicBezTo>
                  <a:lnTo>
                    <a:pt x="1126" y="978"/>
                  </a:lnTo>
                  <a:cubicBezTo>
                    <a:pt x="1126" y="978"/>
                    <a:pt x="1126" y="996"/>
                    <a:pt x="1126" y="996"/>
                  </a:cubicBezTo>
                  <a:cubicBezTo>
                    <a:pt x="628" y="2803"/>
                    <a:pt x="259" y="4647"/>
                    <a:pt x="1" y="6491"/>
                  </a:cubicBezTo>
                  <a:cubicBezTo>
                    <a:pt x="1734" y="5458"/>
                    <a:pt x="3560" y="4610"/>
                    <a:pt x="5459" y="3965"/>
                  </a:cubicBezTo>
                  <a:cubicBezTo>
                    <a:pt x="7469" y="3246"/>
                    <a:pt x="9018" y="2840"/>
                    <a:pt x="9184" y="2803"/>
                  </a:cubicBezTo>
                  <a:lnTo>
                    <a:pt x="9498" y="2711"/>
                  </a:lnTo>
                  <a:cubicBezTo>
                    <a:pt x="7727" y="1014"/>
                    <a:pt x="5385" y="37"/>
                    <a:pt x="2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4"/>
            <p:cNvSpPr/>
            <p:nvPr/>
          </p:nvSpPr>
          <p:spPr>
            <a:xfrm>
              <a:off x="2592875" y="3980675"/>
              <a:ext cx="159075" cy="253575"/>
            </a:xfrm>
            <a:custGeom>
              <a:avLst/>
              <a:gdLst/>
              <a:ahLst/>
              <a:cxnLst/>
              <a:rect l="l" t="t" r="r" b="b"/>
              <a:pathLst>
                <a:path w="6363" h="10143" extrusionOk="0">
                  <a:moveTo>
                    <a:pt x="6363" y="0"/>
                  </a:moveTo>
                  <a:lnTo>
                    <a:pt x="6363" y="0"/>
                  </a:lnTo>
                  <a:cubicBezTo>
                    <a:pt x="3467" y="830"/>
                    <a:pt x="1107" y="2969"/>
                    <a:pt x="1" y="5772"/>
                  </a:cubicBezTo>
                  <a:lnTo>
                    <a:pt x="665" y="6399"/>
                  </a:lnTo>
                  <a:lnTo>
                    <a:pt x="665" y="6417"/>
                  </a:lnTo>
                  <a:cubicBezTo>
                    <a:pt x="665" y="6417"/>
                    <a:pt x="1826" y="7616"/>
                    <a:pt x="3467" y="8980"/>
                  </a:cubicBezTo>
                  <a:cubicBezTo>
                    <a:pt x="3947" y="9386"/>
                    <a:pt x="4408" y="9773"/>
                    <a:pt x="4869" y="10142"/>
                  </a:cubicBezTo>
                  <a:cubicBezTo>
                    <a:pt x="4850" y="8114"/>
                    <a:pt x="5035" y="6104"/>
                    <a:pt x="5422" y="4131"/>
                  </a:cubicBezTo>
                  <a:cubicBezTo>
                    <a:pt x="5791" y="2047"/>
                    <a:pt x="6233" y="498"/>
                    <a:pt x="6270" y="332"/>
                  </a:cubicBezTo>
                  <a:lnTo>
                    <a:pt x="6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4"/>
            <p:cNvSpPr/>
            <p:nvPr/>
          </p:nvSpPr>
          <p:spPr>
            <a:xfrm>
              <a:off x="2852425" y="4062250"/>
              <a:ext cx="208850" cy="209325"/>
            </a:xfrm>
            <a:custGeom>
              <a:avLst/>
              <a:gdLst/>
              <a:ahLst/>
              <a:cxnLst/>
              <a:rect l="l" t="t" r="r" b="b"/>
              <a:pathLst>
                <a:path w="8354" h="8373" extrusionOk="0">
                  <a:moveTo>
                    <a:pt x="6196" y="1"/>
                  </a:moveTo>
                  <a:lnTo>
                    <a:pt x="5348" y="259"/>
                  </a:lnTo>
                  <a:lnTo>
                    <a:pt x="5330" y="259"/>
                  </a:lnTo>
                  <a:cubicBezTo>
                    <a:pt x="3523" y="739"/>
                    <a:pt x="1734" y="1329"/>
                    <a:pt x="1" y="2048"/>
                  </a:cubicBezTo>
                  <a:cubicBezTo>
                    <a:pt x="3818" y="4058"/>
                    <a:pt x="7543" y="7893"/>
                    <a:pt x="7801" y="8151"/>
                  </a:cubicBezTo>
                  <a:lnTo>
                    <a:pt x="8022" y="8373"/>
                  </a:lnTo>
                  <a:cubicBezTo>
                    <a:pt x="8206" y="7672"/>
                    <a:pt x="8299" y="6934"/>
                    <a:pt x="8317" y="6215"/>
                  </a:cubicBezTo>
                  <a:cubicBezTo>
                    <a:pt x="8354" y="3966"/>
                    <a:pt x="7616" y="1771"/>
                    <a:pt x="6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4"/>
            <p:cNvSpPr/>
            <p:nvPr/>
          </p:nvSpPr>
          <p:spPr>
            <a:xfrm>
              <a:off x="2575350" y="4154925"/>
              <a:ext cx="208400" cy="209325"/>
            </a:xfrm>
            <a:custGeom>
              <a:avLst/>
              <a:gdLst/>
              <a:ahLst/>
              <a:cxnLst/>
              <a:rect l="l" t="t" r="r" b="b"/>
              <a:pathLst>
                <a:path w="8336" h="8373" extrusionOk="0">
                  <a:moveTo>
                    <a:pt x="314" y="0"/>
                  </a:moveTo>
                  <a:cubicBezTo>
                    <a:pt x="148" y="720"/>
                    <a:pt x="56" y="1439"/>
                    <a:pt x="38" y="2176"/>
                  </a:cubicBezTo>
                  <a:cubicBezTo>
                    <a:pt x="1" y="4426"/>
                    <a:pt x="739" y="6620"/>
                    <a:pt x="2140" y="8372"/>
                  </a:cubicBezTo>
                  <a:lnTo>
                    <a:pt x="3007" y="8114"/>
                  </a:lnTo>
                  <a:lnTo>
                    <a:pt x="3025" y="8114"/>
                  </a:lnTo>
                  <a:cubicBezTo>
                    <a:pt x="4832" y="7635"/>
                    <a:pt x="6603" y="7045"/>
                    <a:pt x="8336" y="6344"/>
                  </a:cubicBezTo>
                  <a:cubicBezTo>
                    <a:pt x="4537" y="4315"/>
                    <a:pt x="812" y="498"/>
                    <a:pt x="554" y="240"/>
                  </a:cubicBez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4"/>
            <p:cNvSpPr/>
            <p:nvPr/>
          </p:nvSpPr>
          <p:spPr>
            <a:xfrm>
              <a:off x="2885150" y="4192725"/>
              <a:ext cx="158625" cy="253125"/>
            </a:xfrm>
            <a:custGeom>
              <a:avLst/>
              <a:gdLst/>
              <a:ahLst/>
              <a:cxnLst/>
              <a:rect l="l" t="t" r="r" b="b"/>
              <a:pathLst>
                <a:path w="6345" h="10125" extrusionOk="0">
                  <a:moveTo>
                    <a:pt x="1476" y="0"/>
                  </a:moveTo>
                  <a:cubicBezTo>
                    <a:pt x="1513" y="2029"/>
                    <a:pt x="1328" y="4039"/>
                    <a:pt x="941" y="6012"/>
                  </a:cubicBezTo>
                  <a:cubicBezTo>
                    <a:pt x="554" y="8114"/>
                    <a:pt x="130" y="9663"/>
                    <a:pt x="75" y="9811"/>
                  </a:cubicBezTo>
                  <a:lnTo>
                    <a:pt x="1" y="10124"/>
                  </a:lnTo>
                  <a:cubicBezTo>
                    <a:pt x="2896" y="9294"/>
                    <a:pt x="5238" y="7155"/>
                    <a:pt x="6344" y="4352"/>
                  </a:cubicBezTo>
                  <a:lnTo>
                    <a:pt x="5699" y="3744"/>
                  </a:lnTo>
                  <a:lnTo>
                    <a:pt x="5680" y="3725"/>
                  </a:lnTo>
                  <a:cubicBezTo>
                    <a:pt x="5662" y="3725"/>
                    <a:pt x="4537" y="2527"/>
                    <a:pt x="2896" y="1162"/>
                  </a:cubicBezTo>
                  <a:cubicBezTo>
                    <a:pt x="2416" y="757"/>
                    <a:pt x="1937" y="369"/>
                    <a:pt x="1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4"/>
            <p:cNvSpPr/>
            <p:nvPr/>
          </p:nvSpPr>
          <p:spPr>
            <a:xfrm>
              <a:off x="2650050" y="4293225"/>
              <a:ext cx="237425" cy="161825"/>
            </a:xfrm>
            <a:custGeom>
              <a:avLst/>
              <a:gdLst/>
              <a:ahLst/>
              <a:cxnLst/>
              <a:rect l="l" t="t" r="r" b="b"/>
              <a:pathLst>
                <a:path w="9497" h="6473" extrusionOk="0">
                  <a:moveTo>
                    <a:pt x="9497" y="0"/>
                  </a:moveTo>
                  <a:lnTo>
                    <a:pt x="9497" y="0"/>
                  </a:lnTo>
                  <a:cubicBezTo>
                    <a:pt x="7764" y="1033"/>
                    <a:pt x="5938" y="1881"/>
                    <a:pt x="4039" y="2527"/>
                  </a:cubicBezTo>
                  <a:cubicBezTo>
                    <a:pt x="2029" y="3246"/>
                    <a:pt x="480" y="3633"/>
                    <a:pt x="314" y="3688"/>
                  </a:cubicBezTo>
                  <a:lnTo>
                    <a:pt x="0" y="3762"/>
                  </a:lnTo>
                  <a:cubicBezTo>
                    <a:pt x="1771" y="5477"/>
                    <a:pt x="4112" y="6436"/>
                    <a:pt x="6565" y="6473"/>
                  </a:cubicBezTo>
                  <a:lnTo>
                    <a:pt x="6731" y="6473"/>
                  </a:lnTo>
                  <a:cubicBezTo>
                    <a:pt x="7210" y="6473"/>
                    <a:pt x="7690" y="6436"/>
                    <a:pt x="8169" y="6381"/>
                  </a:cubicBezTo>
                  <a:lnTo>
                    <a:pt x="8391" y="5514"/>
                  </a:lnTo>
                  <a:lnTo>
                    <a:pt x="8391" y="5496"/>
                  </a:lnTo>
                  <a:cubicBezTo>
                    <a:pt x="8870" y="3688"/>
                    <a:pt x="9257" y="1844"/>
                    <a:pt x="9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4"/>
          <p:cNvGrpSpPr/>
          <p:nvPr/>
        </p:nvGrpSpPr>
        <p:grpSpPr>
          <a:xfrm>
            <a:off x="5245293" y="3409629"/>
            <a:ext cx="402313" cy="347117"/>
            <a:chOff x="4938625" y="4178725"/>
            <a:chExt cx="524050" cy="450275"/>
          </a:xfrm>
        </p:grpSpPr>
        <p:sp>
          <p:nvSpPr>
            <p:cNvPr id="1242" name="Google Shape;1242;p74"/>
            <p:cNvSpPr/>
            <p:nvPr/>
          </p:nvSpPr>
          <p:spPr>
            <a:xfrm>
              <a:off x="5182350" y="4178725"/>
              <a:ext cx="92550" cy="79025"/>
            </a:xfrm>
            <a:custGeom>
              <a:avLst/>
              <a:gdLst/>
              <a:ahLst/>
              <a:cxnLst/>
              <a:rect l="l" t="t" r="r" b="b"/>
              <a:pathLst>
                <a:path w="3702" h="3161" extrusionOk="0">
                  <a:moveTo>
                    <a:pt x="1590" y="1"/>
                  </a:moveTo>
                  <a:cubicBezTo>
                    <a:pt x="775" y="1"/>
                    <a:pt x="1" y="628"/>
                    <a:pt x="1" y="1575"/>
                  </a:cubicBezTo>
                  <a:cubicBezTo>
                    <a:pt x="1" y="2460"/>
                    <a:pt x="701" y="3161"/>
                    <a:pt x="1586" y="3161"/>
                  </a:cubicBezTo>
                  <a:cubicBezTo>
                    <a:pt x="1594" y="3161"/>
                    <a:pt x="1601" y="3161"/>
                    <a:pt x="1609" y="3161"/>
                  </a:cubicBezTo>
                  <a:cubicBezTo>
                    <a:pt x="2995" y="3161"/>
                    <a:pt x="3702" y="1459"/>
                    <a:pt x="2711" y="468"/>
                  </a:cubicBezTo>
                  <a:cubicBezTo>
                    <a:pt x="2382" y="145"/>
                    <a:pt x="1982"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4"/>
            <p:cNvSpPr/>
            <p:nvPr/>
          </p:nvSpPr>
          <p:spPr>
            <a:xfrm>
              <a:off x="4938625" y="4193175"/>
              <a:ext cx="524050" cy="435825"/>
            </a:xfrm>
            <a:custGeom>
              <a:avLst/>
              <a:gdLst/>
              <a:ahLst/>
              <a:cxnLst/>
              <a:rect l="l" t="t" r="r" b="b"/>
              <a:pathLst>
                <a:path w="20962" h="17433" extrusionOk="0">
                  <a:moveTo>
                    <a:pt x="14457" y="1"/>
                  </a:moveTo>
                  <a:cubicBezTo>
                    <a:pt x="14147" y="1"/>
                    <a:pt x="13890" y="273"/>
                    <a:pt x="13935" y="609"/>
                  </a:cubicBezTo>
                  <a:cubicBezTo>
                    <a:pt x="13954" y="739"/>
                    <a:pt x="13972" y="868"/>
                    <a:pt x="13972" y="1015"/>
                  </a:cubicBezTo>
                  <a:cubicBezTo>
                    <a:pt x="13972" y="1513"/>
                    <a:pt x="13825" y="2029"/>
                    <a:pt x="13530" y="2453"/>
                  </a:cubicBezTo>
                  <a:cubicBezTo>
                    <a:pt x="13364" y="2712"/>
                    <a:pt x="13456" y="3080"/>
                    <a:pt x="13751" y="3228"/>
                  </a:cubicBezTo>
                  <a:cubicBezTo>
                    <a:pt x="14728" y="3671"/>
                    <a:pt x="15558" y="4390"/>
                    <a:pt x="16148" y="5312"/>
                  </a:cubicBezTo>
                  <a:cubicBezTo>
                    <a:pt x="18472" y="8908"/>
                    <a:pt x="16167" y="13702"/>
                    <a:pt x="11889" y="14126"/>
                  </a:cubicBezTo>
                  <a:cubicBezTo>
                    <a:pt x="11691" y="14146"/>
                    <a:pt x="11495" y="14155"/>
                    <a:pt x="11303" y="14155"/>
                  </a:cubicBezTo>
                  <a:cubicBezTo>
                    <a:pt x="7341" y="14155"/>
                    <a:pt x="4493" y="10106"/>
                    <a:pt x="5988" y="6307"/>
                  </a:cubicBezTo>
                  <a:cubicBezTo>
                    <a:pt x="6061" y="6142"/>
                    <a:pt x="6043" y="5939"/>
                    <a:pt x="5914" y="5791"/>
                  </a:cubicBezTo>
                  <a:lnTo>
                    <a:pt x="4420" y="3836"/>
                  </a:lnTo>
                  <a:cubicBezTo>
                    <a:pt x="4318" y="3691"/>
                    <a:pt x="4163" y="3621"/>
                    <a:pt x="4009" y="3621"/>
                  </a:cubicBezTo>
                  <a:cubicBezTo>
                    <a:pt x="3830" y="3621"/>
                    <a:pt x="3652" y="3714"/>
                    <a:pt x="3554" y="3892"/>
                  </a:cubicBezTo>
                  <a:cubicBezTo>
                    <a:pt x="1" y="9988"/>
                    <a:pt x="4524" y="17432"/>
                    <a:pt x="11283" y="17432"/>
                  </a:cubicBezTo>
                  <a:cubicBezTo>
                    <a:pt x="11681" y="17432"/>
                    <a:pt x="12086" y="17406"/>
                    <a:pt x="12497" y="17353"/>
                  </a:cubicBezTo>
                  <a:cubicBezTo>
                    <a:pt x="15909" y="16892"/>
                    <a:pt x="18748" y="14569"/>
                    <a:pt x="19855" y="11305"/>
                  </a:cubicBezTo>
                  <a:cubicBezTo>
                    <a:pt x="20961" y="8059"/>
                    <a:pt x="20131" y="4463"/>
                    <a:pt x="17697" y="2048"/>
                  </a:cubicBezTo>
                  <a:cubicBezTo>
                    <a:pt x="16831" y="1181"/>
                    <a:pt x="15798" y="499"/>
                    <a:pt x="14655" y="38"/>
                  </a:cubicBezTo>
                  <a:cubicBezTo>
                    <a:pt x="14588" y="12"/>
                    <a:pt x="14522" y="1"/>
                    <a:pt x="14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4"/>
            <p:cNvSpPr/>
            <p:nvPr/>
          </p:nvSpPr>
          <p:spPr>
            <a:xfrm>
              <a:off x="5054000" y="4240425"/>
              <a:ext cx="211350" cy="203000"/>
            </a:xfrm>
            <a:custGeom>
              <a:avLst/>
              <a:gdLst/>
              <a:ahLst/>
              <a:cxnLst/>
              <a:rect l="l" t="t" r="r" b="b"/>
              <a:pathLst>
                <a:path w="8454" h="8120" extrusionOk="0">
                  <a:moveTo>
                    <a:pt x="709" y="0"/>
                  </a:moveTo>
                  <a:cubicBezTo>
                    <a:pt x="318" y="0"/>
                    <a:pt x="0" y="469"/>
                    <a:pt x="303" y="859"/>
                  </a:cubicBezTo>
                  <a:cubicBezTo>
                    <a:pt x="801" y="1504"/>
                    <a:pt x="5171" y="7239"/>
                    <a:pt x="5596" y="7663"/>
                  </a:cubicBezTo>
                  <a:cubicBezTo>
                    <a:pt x="5900" y="7967"/>
                    <a:pt x="6305" y="8119"/>
                    <a:pt x="6711" y="8119"/>
                  </a:cubicBezTo>
                  <a:cubicBezTo>
                    <a:pt x="7117" y="8119"/>
                    <a:pt x="7523" y="7967"/>
                    <a:pt x="7827" y="7663"/>
                  </a:cubicBezTo>
                  <a:cubicBezTo>
                    <a:pt x="8454" y="7036"/>
                    <a:pt x="8454" y="6040"/>
                    <a:pt x="7827" y="5413"/>
                  </a:cubicBezTo>
                  <a:cubicBezTo>
                    <a:pt x="7403" y="4989"/>
                    <a:pt x="1686" y="619"/>
                    <a:pt x="1041" y="121"/>
                  </a:cubicBezTo>
                  <a:cubicBezTo>
                    <a:pt x="932" y="37"/>
                    <a:pt x="818"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4"/>
          <p:cNvGrpSpPr/>
          <p:nvPr/>
        </p:nvGrpSpPr>
        <p:grpSpPr>
          <a:xfrm>
            <a:off x="3491225" y="1770713"/>
            <a:ext cx="405250" cy="405250"/>
            <a:chOff x="1239375" y="1274575"/>
            <a:chExt cx="405250" cy="405250"/>
          </a:xfrm>
        </p:grpSpPr>
        <p:sp>
          <p:nvSpPr>
            <p:cNvPr id="1246" name="Google Shape;1246;p74"/>
            <p:cNvSpPr/>
            <p:nvPr/>
          </p:nvSpPr>
          <p:spPr>
            <a:xfrm>
              <a:off x="1340325" y="1274575"/>
              <a:ext cx="304300" cy="405250"/>
            </a:xfrm>
            <a:custGeom>
              <a:avLst/>
              <a:gdLst/>
              <a:ahLst/>
              <a:cxnLst/>
              <a:rect l="l" t="t" r="r" b="b"/>
              <a:pathLst>
                <a:path w="12172" h="16210" extrusionOk="0">
                  <a:moveTo>
                    <a:pt x="9350" y="1918"/>
                  </a:moveTo>
                  <a:cubicBezTo>
                    <a:pt x="9995" y="1918"/>
                    <a:pt x="9995" y="2858"/>
                    <a:pt x="9350" y="2858"/>
                  </a:cubicBezTo>
                  <a:lnTo>
                    <a:pt x="4611" y="2858"/>
                  </a:lnTo>
                  <a:cubicBezTo>
                    <a:pt x="3965" y="2858"/>
                    <a:pt x="3965" y="1918"/>
                    <a:pt x="4611" y="1918"/>
                  </a:cubicBezTo>
                  <a:close/>
                  <a:moveTo>
                    <a:pt x="2711" y="0"/>
                  </a:moveTo>
                  <a:cubicBezTo>
                    <a:pt x="2435" y="0"/>
                    <a:pt x="2232" y="203"/>
                    <a:pt x="2232" y="461"/>
                  </a:cubicBezTo>
                  <a:lnTo>
                    <a:pt x="2232" y="4297"/>
                  </a:lnTo>
                  <a:cubicBezTo>
                    <a:pt x="2232" y="4555"/>
                    <a:pt x="2435" y="4776"/>
                    <a:pt x="2711" y="4776"/>
                  </a:cubicBezTo>
                  <a:lnTo>
                    <a:pt x="3154" y="4776"/>
                  </a:lnTo>
                  <a:lnTo>
                    <a:pt x="3154" y="5754"/>
                  </a:lnTo>
                  <a:lnTo>
                    <a:pt x="701" y="5754"/>
                  </a:lnTo>
                  <a:lnTo>
                    <a:pt x="701" y="16209"/>
                  </a:lnTo>
                  <a:lnTo>
                    <a:pt x="6953" y="16209"/>
                  </a:lnTo>
                  <a:cubicBezTo>
                    <a:pt x="2361" y="16209"/>
                    <a:pt x="1" y="10695"/>
                    <a:pt x="3172" y="7376"/>
                  </a:cubicBezTo>
                  <a:cubicBezTo>
                    <a:pt x="4246" y="6253"/>
                    <a:pt x="5595" y="5748"/>
                    <a:pt x="6920" y="5748"/>
                  </a:cubicBezTo>
                  <a:cubicBezTo>
                    <a:pt x="9532" y="5748"/>
                    <a:pt x="12049" y="7711"/>
                    <a:pt x="12171" y="10769"/>
                  </a:cubicBezTo>
                  <a:lnTo>
                    <a:pt x="12171" y="6233"/>
                  </a:lnTo>
                  <a:cubicBezTo>
                    <a:pt x="12171" y="5975"/>
                    <a:pt x="11968" y="5754"/>
                    <a:pt x="11710" y="5754"/>
                  </a:cubicBezTo>
                  <a:lnTo>
                    <a:pt x="10751" y="5754"/>
                  </a:lnTo>
                  <a:lnTo>
                    <a:pt x="10751" y="4776"/>
                  </a:lnTo>
                  <a:lnTo>
                    <a:pt x="11268" y="4776"/>
                  </a:lnTo>
                  <a:cubicBezTo>
                    <a:pt x="11526" y="4776"/>
                    <a:pt x="11729" y="4555"/>
                    <a:pt x="11729" y="4297"/>
                  </a:cubicBezTo>
                  <a:lnTo>
                    <a:pt x="11729" y="461"/>
                  </a:lnTo>
                  <a:cubicBezTo>
                    <a:pt x="11729" y="203"/>
                    <a:pt x="11526" y="0"/>
                    <a:pt x="1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4"/>
            <p:cNvSpPr/>
            <p:nvPr/>
          </p:nvSpPr>
          <p:spPr>
            <a:xfrm>
              <a:off x="1514125" y="1554850"/>
              <a:ext cx="130500" cy="124975"/>
            </a:xfrm>
            <a:custGeom>
              <a:avLst/>
              <a:gdLst/>
              <a:ahLst/>
              <a:cxnLst/>
              <a:rect l="l" t="t" r="r" b="b"/>
              <a:pathLst>
                <a:path w="5220" h="4999" extrusionOk="0">
                  <a:moveTo>
                    <a:pt x="5219" y="1"/>
                  </a:moveTo>
                  <a:cubicBezTo>
                    <a:pt x="5108" y="2804"/>
                    <a:pt x="2803" y="4998"/>
                    <a:pt x="1" y="4998"/>
                  </a:cubicBezTo>
                  <a:lnTo>
                    <a:pt x="4758" y="4998"/>
                  </a:lnTo>
                  <a:cubicBezTo>
                    <a:pt x="5016" y="4998"/>
                    <a:pt x="5219" y="4795"/>
                    <a:pt x="5219" y="4537"/>
                  </a:cubicBezTo>
                  <a:lnTo>
                    <a:pt x="5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4"/>
            <p:cNvSpPr/>
            <p:nvPr/>
          </p:nvSpPr>
          <p:spPr>
            <a:xfrm>
              <a:off x="1371350" y="1442825"/>
              <a:ext cx="250075" cy="214025"/>
            </a:xfrm>
            <a:custGeom>
              <a:avLst/>
              <a:gdLst/>
              <a:ahLst/>
              <a:cxnLst/>
              <a:rect l="l" t="t" r="r" b="b"/>
              <a:pathLst>
                <a:path w="10003" h="8561" extrusionOk="0">
                  <a:moveTo>
                    <a:pt x="5691" y="939"/>
                  </a:moveTo>
                  <a:cubicBezTo>
                    <a:pt x="7400" y="939"/>
                    <a:pt x="9037" y="2255"/>
                    <a:pt x="9049" y="4261"/>
                  </a:cubicBezTo>
                  <a:cubicBezTo>
                    <a:pt x="9049" y="6086"/>
                    <a:pt x="7556" y="7580"/>
                    <a:pt x="5712" y="7580"/>
                  </a:cubicBezTo>
                  <a:lnTo>
                    <a:pt x="5712" y="7598"/>
                  </a:lnTo>
                  <a:cubicBezTo>
                    <a:pt x="2761" y="7598"/>
                    <a:pt x="1267" y="4021"/>
                    <a:pt x="3351" y="1919"/>
                  </a:cubicBezTo>
                  <a:cubicBezTo>
                    <a:pt x="4033" y="1243"/>
                    <a:pt x="4870" y="939"/>
                    <a:pt x="5691" y="939"/>
                  </a:cubicBezTo>
                  <a:close/>
                  <a:moveTo>
                    <a:pt x="5689" y="1"/>
                  </a:moveTo>
                  <a:cubicBezTo>
                    <a:pt x="1887" y="1"/>
                    <a:pt x="0" y="4616"/>
                    <a:pt x="2687" y="7303"/>
                  </a:cubicBezTo>
                  <a:cubicBezTo>
                    <a:pt x="3562" y="8172"/>
                    <a:pt x="4634" y="8560"/>
                    <a:pt x="5685" y="8560"/>
                  </a:cubicBezTo>
                  <a:cubicBezTo>
                    <a:pt x="7891" y="8560"/>
                    <a:pt x="10002" y="6846"/>
                    <a:pt x="9990" y="4261"/>
                  </a:cubicBezTo>
                  <a:cubicBezTo>
                    <a:pt x="9990" y="1900"/>
                    <a:pt x="8072" y="1"/>
                    <a:pt x="5712" y="1"/>
                  </a:cubicBezTo>
                  <a:cubicBezTo>
                    <a:pt x="5704" y="1"/>
                    <a:pt x="5696" y="1"/>
                    <a:pt x="5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4"/>
            <p:cNvSpPr/>
            <p:nvPr/>
          </p:nvSpPr>
          <p:spPr>
            <a:xfrm>
              <a:off x="1434825" y="1489850"/>
              <a:ext cx="138800" cy="118975"/>
            </a:xfrm>
            <a:custGeom>
              <a:avLst/>
              <a:gdLst/>
              <a:ahLst/>
              <a:cxnLst/>
              <a:rect l="l" t="t" r="r" b="b"/>
              <a:pathLst>
                <a:path w="5552" h="4759" extrusionOk="0">
                  <a:moveTo>
                    <a:pt x="3173" y="1"/>
                  </a:moveTo>
                  <a:cubicBezTo>
                    <a:pt x="1052" y="1"/>
                    <a:pt x="1" y="2564"/>
                    <a:pt x="1494" y="4058"/>
                  </a:cubicBezTo>
                  <a:cubicBezTo>
                    <a:pt x="1978" y="4541"/>
                    <a:pt x="2574" y="4758"/>
                    <a:pt x="3159" y="4758"/>
                  </a:cubicBezTo>
                  <a:cubicBezTo>
                    <a:pt x="4380" y="4758"/>
                    <a:pt x="5551" y="3813"/>
                    <a:pt x="5551" y="2380"/>
                  </a:cubicBezTo>
                  <a:cubicBezTo>
                    <a:pt x="5551" y="1070"/>
                    <a:pt x="4482" y="1"/>
                    <a:pt x="3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4"/>
            <p:cNvSpPr/>
            <p:nvPr/>
          </p:nvSpPr>
          <p:spPr>
            <a:xfrm>
              <a:off x="1239375" y="1381975"/>
              <a:ext cx="94525" cy="297850"/>
            </a:xfrm>
            <a:custGeom>
              <a:avLst/>
              <a:gdLst/>
              <a:ahLst/>
              <a:cxnLst/>
              <a:rect l="l" t="t" r="r" b="b"/>
              <a:pathLst>
                <a:path w="3781" h="11914" extrusionOk="0">
                  <a:moveTo>
                    <a:pt x="2047" y="1"/>
                  </a:moveTo>
                  <a:cubicBezTo>
                    <a:pt x="1554" y="1"/>
                    <a:pt x="1060" y="333"/>
                    <a:pt x="1088" y="997"/>
                  </a:cubicBezTo>
                  <a:lnTo>
                    <a:pt x="1088" y="1458"/>
                  </a:lnTo>
                  <a:lnTo>
                    <a:pt x="480" y="1458"/>
                  </a:lnTo>
                  <a:cubicBezTo>
                    <a:pt x="203" y="1458"/>
                    <a:pt x="0" y="1679"/>
                    <a:pt x="0" y="1937"/>
                  </a:cubicBezTo>
                  <a:lnTo>
                    <a:pt x="0" y="11452"/>
                  </a:lnTo>
                  <a:cubicBezTo>
                    <a:pt x="0" y="11710"/>
                    <a:pt x="221" y="11913"/>
                    <a:pt x="480" y="11913"/>
                  </a:cubicBezTo>
                  <a:lnTo>
                    <a:pt x="3780" y="11913"/>
                  </a:lnTo>
                  <a:lnTo>
                    <a:pt x="3780" y="1458"/>
                  </a:lnTo>
                  <a:lnTo>
                    <a:pt x="3006" y="1458"/>
                  </a:lnTo>
                  <a:lnTo>
                    <a:pt x="3006" y="997"/>
                  </a:lnTo>
                  <a:cubicBezTo>
                    <a:pt x="3034" y="333"/>
                    <a:pt x="2540" y="1"/>
                    <a:pt x="2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74"/>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252" name="Google Shape;1252;p74"/>
          <p:cNvGrpSpPr/>
          <p:nvPr/>
        </p:nvGrpSpPr>
        <p:grpSpPr>
          <a:xfrm flipH="1">
            <a:off x="8168292" y="565099"/>
            <a:ext cx="265595" cy="139500"/>
            <a:chOff x="3688900" y="258825"/>
            <a:chExt cx="321000" cy="168600"/>
          </a:xfrm>
        </p:grpSpPr>
        <p:sp>
          <p:nvSpPr>
            <p:cNvPr id="1253" name="Google Shape;1253;p74"/>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4"/>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4"/>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9</a:t>
            </a:r>
            <a:r>
              <a:rPr lang="en" sz="1000">
                <a:solidFill>
                  <a:schemeClr val="dk2"/>
                </a:solidFill>
              </a:rPr>
              <a:t>:00:00:00</a:t>
            </a:r>
            <a:endParaRPr sz="10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75"/>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5"/>
          <p:cNvSpPr txBox="1">
            <a:spLocks noGrp="1"/>
          </p:cNvSpPr>
          <p:nvPr>
            <p:ph type="subTitle" idx="1"/>
          </p:nvPr>
        </p:nvSpPr>
        <p:spPr>
          <a:xfrm>
            <a:off x="4406300" y="1211450"/>
            <a:ext cx="24060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InteractionManager } from </a:t>
            </a:r>
            <a:r>
              <a:rPr lang="en" sz="700">
                <a:solidFill>
                  <a:srgbClr val="333333"/>
                </a:solidFill>
                <a:highlight>
                  <a:srgbClr val="FFF0F0"/>
                </a:highlight>
                <a:latin typeface="Arial"/>
                <a:ea typeface="Arial"/>
                <a:cs typeface="Arial"/>
                <a:sym typeface="Arial"/>
              </a:rPr>
              <a:t>"three.interactive"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interactionManager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InteractionManager(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renderer.domElement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2100"/>
          </a:p>
        </p:txBody>
      </p:sp>
      <p:sp>
        <p:nvSpPr>
          <p:cNvPr id="1262" name="Google Shape;1262;p75"/>
          <p:cNvSpPr txBox="1">
            <a:spLocks noGrp="1"/>
          </p:cNvSpPr>
          <p:nvPr>
            <p:ph type="title"/>
          </p:nvPr>
        </p:nvSpPr>
        <p:spPr>
          <a:xfrm>
            <a:off x="4406300" y="3908000"/>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263" name="Google Shape;1263;p75"/>
          <p:cNvPicPr preferRelativeResize="0"/>
          <p:nvPr/>
        </p:nvPicPr>
        <p:blipFill rotWithShape="1">
          <a:blip r:embed="rId3">
            <a:alphaModFix/>
          </a:blip>
          <a:srcRect l="18753" r="18753"/>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264" name="Google Shape;1264;p75"/>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265" name="Google Shape;1265;p75"/>
          <p:cNvGrpSpPr/>
          <p:nvPr/>
        </p:nvGrpSpPr>
        <p:grpSpPr>
          <a:xfrm flipH="1">
            <a:off x="8168292" y="565099"/>
            <a:ext cx="265595" cy="139500"/>
            <a:chOff x="3688900" y="258825"/>
            <a:chExt cx="321000" cy="168600"/>
          </a:xfrm>
        </p:grpSpPr>
        <p:sp>
          <p:nvSpPr>
            <p:cNvPr id="1266" name="Google Shape;1266;p75"/>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5"/>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75"/>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grpSp>
        <p:nvGrpSpPr>
          <p:cNvPr id="1269" name="Google Shape;1269;p75"/>
          <p:cNvGrpSpPr/>
          <p:nvPr/>
        </p:nvGrpSpPr>
        <p:grpSpPr>
          <a:xfrm>
            <a:off x="1880498" y="2138412"/>
            <a:ext cx="866700" cy="866700"/>
            <a:chOff x="1752150" y="2141850"/>
            <a:chExt cx="866700" cy="866700"/>
          </a:xfrm>
        </p:grpSpPr>
        <p:sp>
          <p:nvSpPr>
            <p:cNvPr id="1270" name="Google Shape;1270;p75"/>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5"/>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 name="Google Shape;1272;p75"/>
          <p:cNvSpPr txBox="1">
            <a:spLocks noGrp="1"/>
          </p:cNvSpPr>
          <p:nvPr>
            <p:ph type="subTitle" idx="1"/>
          </p:nvPr>
        </p:nvSpPr>
        <p:spPr>
          <a:xfrm>
            <a:off x="6728200" y="1424238"/>
            <a:ext cx="21555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[name,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.entries(cubes))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object.addEventListener(</a:t>
            </a:r>
            <a:r>
              <a:rPr lang="en" sz="700">
                <a:solidFill>
                  <a:srgbClr val="333333"/>
                </a:solidFill>
                <a:highlight>
                  <a:srgbClr val="FFF0F0"/>
                </a:highlight>
                <a:latin typeface="Arial"/>
                <a:ea typeface="Arial"/>
                <a:cs typeface="Arial"/>
                <a:sym typeface="Arial"/>
              </a:rPr>
              <a:t>"click"</a:t>
            </a:r>
            <a:r>
              <a:rPr lang="en" sz="700">
                <a:solidFill>
                  <a:srgbClr val="333333"/>
                </a:solidFill>
                <a:highlight>
                  <a:srgbClr val="FFFFFF"/>
                </a:highlight>
                <a:latin typeface="Arial"/>
                <a:ea typeface="Arial"/>
                <a:cs typeface="Arial"/>
                <a:sym typeface="Arial"/>
              </a:rPr>
              <a:t>, (event) =&gt;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event.stopPropagation();</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console.log(</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${name} cube was clicked</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interactionManager.add(object);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animate(()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interactionManager.update();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76"/>
          <p:cNvSpPr txBox="1">
            <a:spLocks noGrp="1"/>
          </p:cNvSpPr>
          <p:nvPr>
            <p:ph type="title"/>
          </p:nvPr>
        </p:nvSpPr>
        <p:spPr>
          <a:xfrm>
            <a:off x="2601200" y="928225"/>
            <a:ext cx="3941700" cy="523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MENGGERAKAN KAMERA</a:t>
            </a:r>
            <a:endParaRPr>
              <a:solidFill>
                <a:schemeClr val="dk2"/>
              </a:solidFill>
            </a:endParaRPr>
          </a:p>
        </p:txBody>
      </p:sp>
      <p:sp>
        <p:nvSpPr>
          <p:cNvPr id="1278" name="Google Shape;1278;p76"/>
          <p:cNvSpPr txBox="1">
            <a:spLocks noGrp="1"/>
          </p:cNvSpPr>
          <p:nvPr>
            <p:ph type="subTitle" idx="1"/>
          </p:nvPr>
        </p:nvSpPr>
        <p:spPr>
          <a:xfrm>
            <a:off x="2601075" y="1420249"/>
            <a:ext cx="3941700" cy="8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Hanya perlu memperbarui posisi kamera sesuai dengan posisi bagian kamera yang ditekan</a:t>
            </a:r>
            <a:endParaRPr/>
          </a:p>
        </p:txBody>
      </p:sp>
      <p:sp>
        <p:nvSpPr>
          <p:cNvPr id="1279" name="Google Shape;1279;p76"/>
          <p:cNvSpPr txBox="1">
            <a:spLocks noGrp="1"/>
          </p:cNvSpPr>
          <p:nvPr>
            <p:ph type="subTitle" idx="2"/>
          </p:nvPr>
        </p:nvSpPr>
        <p:spPr>
          <a:xfrm>
            <a:off x="2601200" y="2413175"/>
            <a:ext cx="3941700" cy="523800"/>
          </a:xfrm>
          <a:prstGeom prst="rect">
            <a:avLst/>
          </a:prstGeom>
        </p:spPr>
        <p:txBody>
          <a:bodyPr spcFirstLastPara="1" wrap="square" lIns="91425" tIns="91425" rIns="91425" bIns="91425" anchor="ctr" anchorCtr="0">
            <a:normAutofit fontScale="92500" lnSpcReduction="20000"/>
          </a:bodyPr>
          <a:lstStyle/>
          <a:p>
            <a:pPr marL="0" lvl="0" indent="0" algn="ctr" rtl="0">
              <a:spcBef>
                <a:spcPts val="0"/>
              </a:spcBef>
              <a:spcAft>
                <a:spcPts val="0"/>
              </a:spcAft>
              <a:buNone/>
            </a:pPr>
            <a:r>
              <a:rPr lang="en"/>
              <a:t>IMPLEMENTASI</a:t>
            </a:r>
            <a:endParaRPr/>
          </a:p>
        </p:txBody>
      </p:sp>
      <p:sp>
        <p:nvSpPr>
          <p:cNvPr id="1280" name="Google Shape;1280;p76"/>
          <p:cNvSpPr txBox="1">
            <a:spLocks noGrp="1"/>
          </p:cNvSpPr>
          <p:nvPr>
            <p:ph type="subTitle" idx="3"/>
          </p:nvPr>
        </p:nvSpPr>
        <p:spPr>
          <a:xfrm>
            <a:off x="2132350" y="3066125"/>
            <a:ext cx="4748400" cy="8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[name,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.entries(cubes)) {</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object.addEventListener(</a:t>
            </a:r>
            <a:r>
              <a:rPr lang="en" sz="700">
                <a:solidFill>
                  <a:srgbClr val="333333"/>
                </a:solidFill>
                <a:highlight>
                  <a:srgbClr val="FFF0F0"/>
                </a:highlight>
                <a:latin typeface="Arial"/>
                <a:ea typeface="Arial"/>
                <a:cs typeface="Arial"/>
                <a:sym typeface="Arial"/>
              </a:rPr>
              <a:t>"click"</a:t>
            </a:r>
            <a:r>
              <a:rPr lang="en" sz="700">
                <a:solidFill>
                  <a:srgbClr val="333333"/>
                </a:solidFill>
                <a:highlight>
                  <a:srgbClr val="FFFFFF"/>
                </a:highlight>
                <a:latin typeface="Arial"/>
                <a:ea typeface="Arial"/>
                <a:cs typeface="Arial"/>
                <a:sym typeface="Arial"/>
              </a:rPr>
              <a:t>, (event) =&gt; {</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event.stopPropagation();</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console.log(</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${name} cube was clicked</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 = event.target;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camera.position.set(cube.position.x, cube.position.y, camera.position.z);</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interactionManager.add(object);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endParaRPr sz="700"/>
          </a:p>
        </p:txBody>
      </p:sp>
      <p:grpSp>
        <p:nvGrpSpPr>
          <p:cNvPr id="1281" name="Google Shape;1281;p76"/>
          <p:cNvGrpSpPr/>
          <p:nvPr/>
        </p:nvGrpSpPr>
        <p:grpSpPr>
          <a:xfrm>
            <a:off x="1918575" y="1024149"/>
            <a:ext cx="5175950" cy="2858700"/>
            <a:chOff x="1983950" y="1039349"/>
            <a:chExt cx="5175950" cy="2858700"/>
          </a:xfrm>
        </p:grpSpPr>
        <p:sp>
          <p:nvSpPr>
            <p:cNvPr id="1282" name="Google Shape;1282;p76"/>
            <p:cNvSpPr/>
            <p:nvPr/>
          </p:nvSpPr>
          <p:spPr>
            <a:xfrm>
              <a:off x="1983950" y="1039349"/>
              <a:ext cx="407100" cy="2858700"/>
            </a:xfrm>
            <a:prstGeom prst="lef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flipH="1">
              <a:off x="6752800" y="1039349"/>
              <a:ext cx="407100" cy="2858700"/>
            </a:xfrm>
            <a:prstGeom prst="lef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76"/>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sp>
        <p:nvSpPr>
          <p:cNvPr id="1285" name="Google Shape;1285;p76"/>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05:00:00:00</a:t>
            </a:r>
            <a:endParaRPr sz="1000">
              <a:solidFill>
                <a:schemeClr val="dk2"/>
              </a:solidFill>
            </a:endParaRPr>
          </a:p>
        </p:txBody>
      </p:sp>
      <p:grpSp>
        <p:nvGrpSpPr>
          <p:cNvPr id="1286" name="Google Shape;1286;p76"/>
          <p:cNvGrpSpPr/>
          <p:nvPr/>
        </p:nvGrpSpPr>
        <p:grpSpPr>
          <a:xfrm flipH="1">
            <a:off x="8168292" y="565099"/>
            <a:ext cx="265595" cy="139500"/>
            <a:chOff x="3688900" y="258825"/>
            <a:chExt cx="321000" cy="168600"/>
          </a:xfrm>
        </p:grpSpPr>
        <p:sp>
          <p:nvSpPr>
            <p:cNvPr id="1287" name="Google Shape;1287;p76"/>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6"/>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77"/>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txBox="1">
            <a:spLocks noGrp="1"/>
          </p:cNvSpPr>
          <p:nvPr>
            <p:ph type="subTitle" idx="1"/>
          </p:nvPr>
        </p:nvSpPr>
        <p:spPr>
          <a:xfrm>
            <a:off x="4406300" y="1211450"/>
            <a:ext cx="24060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InteractionManager } from </a:t>
            </a:r>
            <a:r>
              <a:rPr lang="en" sz="700">
                <a:solidFill>
                  <a:srgbClr val="333333"/>
                </a:solidFill>
                <a:highlight>
                  <a:srgbClr val="FFF0F0"/>
                </a:highlight>
                <a:latin typeface="Arial"/>
                <a:ea typeface="Arial"/>
                <a:cs typeface="Arial"/>
                <a:sym typeface="Arial"/>
              </a:rPr>
              <a:t>"three.interactive"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interactionManager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InteractionManager(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renderer.domElement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600" b="1">
              <a:solidFill>
                <a:srgbClr val="008800"/>
              </a:solidFill>
              <a:highlight>
                <a:srgbClr val="FFFFFF"/>
              </a:highlight>
              <a:latin typeface="Arial"/>
              <a:ea typeface="Arial"/>
              <a:cs typeface="Arial"/>
              <a:sym typeface="Arial"/>
            </a:endParaRPr>
          </a:p>
        </p:txBody>
      </p:sp>
      <p:sp>
        <p:nvSpPr>
          <p:cNvPr id="1295" name="Google Shape;1295;p77"/>
          <p:cNvSpPr txBox="1">
            <a:spLocks noGrp="1"/>
          </p:cNvSpPr>
          <p:nvPr>
            <p:ph type="title"/>
          </p:nvPr>
        </p:nvSpPr>
        <p:spPr>
          <a:xfrm>
            <a:off x="4406300" y="3908000"/>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296" name="Google Shape;1296;p77"/>
          <p:cNvPicPr preferRelativeResize="0"/>
          <p:nvPr/>
        </p:nvPicPr>
        <p:blipFill rotWithShape="1">
          <a:blip r:embed="rId3">
            <a:alphaModFix/>
          </a:blip>
          <a:srcRect l="18753" r="18753"/>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297" name="Google Shape;1297;p77"/>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298" name="Google Shape;1298;p77"/>
          <p:cNvGrpSpPr/>
          <p:nvPr/>
        </p:nvGrpSpPr>
        <p:grpSpPr>
          <a:xfrm flipH="1">
            <a:off x="8168292" y="565099"/>
            <a:ext cx="265595" cy="139500"/>
            <a:chOff x="3688900" y="258825"/>
            <a:chExt cx="321000" cy="168600"/>
          </a:xfrm>
        </p:grpSpPr>
        <p:sp>
          <p:nvSpPr>
            <p:cNvPr id="1299" name="Google Shape;1299;p77"/>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77"/>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grpSp>
        <p:nvGrpSpPr>
          <p:cNvPr id="1302" name="Google Shape;1302;p77"/>
          <p:cNvGrpSpPr/>
          <p:nvPr/>
        </p:nvGrpSpPr>
        <p:grpSpPr>
          <a:xfrm>
            <a:off x="1880498" y="2138412"/>
            <a:ext cx="866700" cy="866700"/>
            <a:chOff x="1752150" y="2141850"/>
            <a:chExt cx="866700" cy="866700"/>
          </a:xfrm>
        </p:grpSpPr>
        <p:sp>
          <p:nvSpPr>
            <p:cNvPr id="1303" name="Google Shape;1303;p77"/>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 name="Google Shape;1305;p77"/>
          <p:cNvSpPr txBox="1">
            <a:spLocks noGrp="1"/>
          </p:cNvSpPr>
          <p:nvPr>
            <p:ph type="subTitle" idx="1"/>
          </p:nvPr>
        </p:nvSpPr>
        <p:spPr>
          <a:xfrm>
            <a:off x="6675025" y="1401438"/>
            <a:ext cx="21555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333333"/>
                </a:solidFill>
                <a:highlight>
                  <a:srgbClr val="FFFFFF"/>
                </a:highlight>
                <a:latin typeface="Arial"/>
                <a:ea typeface="Arial"/>
                <a:cs typeface="Arial"/>
                <a:sym typeface="Arial"/>
              </a:rPr>
              <a:t> </a:t>
            </a:r>
            <a:endParaRPr sz="8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[name,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.entries(cubes))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object.addEventListener(</a:t>
            </a:r>
            <a:r>
              <a:rPr lang="en" sz="700">
                <a:solidFill>
                  <a:srgbClr val="333333"/>
                </a:solidFill>
                <a:highlight>
                  <a:srgbClr val="FFF0F0"/>
                </a:highlight>
                <a:latin typeface="Arial"/>
                <a:ea typeface="Arial"/>
                <a:cs typeface="Arial"/>
                <a:sym typeface="Arial"/>
              </a:rPr>
              <a:t>"click"</a:t>
            </a:r>
            <a:r>
              <a:rPr lang="en" sz="700">
                <a:solidFill>
                  <a:srgbClr val="333333"/>
                </a:solidFill>
                <a:highlight>
                  <a:srgbClr val="FFFFFF"/>
                </a:highlight>
                <a:latin typeface="Arial"/>
                <a:ea typeface="Arial"/>
                <a:cs typeface="Arial"/>
                <a:sym typeface="Arial"/>
              </a:rPr>
              <a:t>, (event)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event.stopPropagation();</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console.log(</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${name} cube was clicked</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 = event.target;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camera.position.set(cube.position.x, cube.position.y, camera.position.z);</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interactionManager.add(object);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b="1">
              <a:solidFill>
                <a:srgbClr val="008800"/>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6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animate(()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interactionManager.update();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C345796D-5228-FDA8-8FB5-D22BD513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21198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9"/>
        <p:cNvGrpSpPr/>
        <p:nvPr/>
      </p:nvGrpSpPr>
      <p:grpSpPr>
        <a:xfrm>
          <a:off x="0" y="0"/>
          <a:ext cx="0" cy="0"/>
          <a:chOff x="0" y="0"/>
          <a:chExt cx="0" cy="0"/>
        </a:xfrm>
      </p:grpSpPr>
      <p:sp>
        <p:nvSpPr>
          <p:cNvPr id="1310" name="Google Shape;1310;p78"/>
          <p:cNvSpPr txBox="1">
            <a:spLocks noGrp="1"/>
          </p:cNvSpPr>
          <p:nvPr>
            <p:ph type="title"/>
          </p:nvPr>
        </p:nvSpPr>
        <p:spPr>
          <a:xfrm>
            <a:off x="1263637" y="764910"/>
            <a:ext cx="3707100" cy="133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6100"/>
              <a:t>TWEENING</a:t>
            </a:r>
            <a:endParaRPr sz="6100"/>
          </a:p>
        </p:txBody>
      </p:sp>
      <p:sp>
        <p:nvSpPr>
          <p:cNvPr id="1311" name="Google Shape;1311;p78"/>
          <p:cNvSpPr txBox="1">
            <a:spLocks noGrp="1"/>
          </p:cNvSpPr>
          <p:nvPr>
            <p:ph type="body" idx="1"/>
          </p:nvPr>
        </p:nvSpPr>
        <p:spPr>
          <a:xfrm>
            <a:off x="5115575" y="1299335"/>
            <a:ext cx="2764800" cy="51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Teknik untuk membuat animasi yang lebih halus</a:t>
            </a:r>
            <a:endParaRPr/>
          </a:p>
        </p:txBody>
      </p:sp>
      <p:sp>
        <p:nvSpPr>
          <p:cNvPr id="1312" name="Google Shape;1312;p78"/>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13" name="Google Shape;1313;p78"/>
          <p:cNvGrpSpPr/>
          <p:nvPr/>
        </p:nvGrpSpPr>
        <p:grpSpPr>
          <a:xfrm>
            <a:off x="8168387" y="565099"/>
            <a:ext cx="265500" cy="139500"/>
            <a:chOff x="8168387" y="565099"/>
            <a:chExt cx="265500" cy="139500"/>
          </a:xfrm>
        </p:grpSpPr>
        <p:sp>
          <p:nvSpPr>
            <p:cNvPr id="1314" name="Google Shape;1314;p78"/>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8"/>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8"/>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17:00:00:00</a:t>
            </a:r>
            <a:endParaRPr sz="1000">
              <a:solidFill>
                <a:schemeClr val="dk2"/>
              </a:solidFill>
            </a:endParaRPr>
          </a:p>
        </p:txBody>
      </p:sp>
      <p:grpSp>
        <p:nvGrpSpPr>
          <p:cNvPr id="1317" name="Google Shape;1317;p78"/>
          <p:cNvGrpSpPr/>
          <p:nvPr/>
        </p:nvGrpSpPr>
        <p:grpSpPr>
          <a:xfrm>
            <a:off x="3753000" y="4394913"/>
            <a:ext cx="1637975" cy="297275"/>
            <a:chOff x="3753000" y="4394913"/>
            <a:chExt cx="1637975" cy="297275"/>
          </a:xfrm>
        </p:grpSpPr>
        <p:grpSp>
          <p:nvGrpSpPr>
            <p:cNvPr id="1318" name="Google Shape;1318;p78"/>
            <p:cNvGrpSpPr/>
            <p:nvPr/>
          </p:nvGrpSpPr>
          <p:grpSpPr>
            <a:xfrm>
              <a:off x="4537175" y="4394913"/>
              <a:ext cx="69600" cy="297275"/>
              <a:chOff x="4537213" y="4330575"/>
              <a:chExt cx="69600" cy="297275"/>
            </a:xfrm>
          </p:grpSpPr>
          <p:sp>
            <p:nvSpPr>
              <p:cNvPr id="1319" name="Google Shape;1319;p78"/>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0" name="Google Shape;1320;p78"/>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321" name="Google Shape;1321;p78"/>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322" name="Google Shape;1322;p78"/>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79"/>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PRINSIP </a:t>
            </a:r>
            <a:r>
              <a:rPr lang="en">
                <a:solidFill>
                  <a:schemeClr val="lt1"/>
                </a:solidFill>
              </a:rPr>
              <a:t>TWEENING</a:t>
            </a:r>
            <a:endParaRPr>
              <a:solidFill>
                <a:schemeClr val="lt1"/>
              </a:solidFill>
            </a:endParaRPr>
          </a:p>
        </p:txBody>
      </p:sp>
      <p:sp>
        <p:nvSpPr>
          <p:cNvPr id="1328" name="Google Shape;1328;p79"/>
          <p:cNvSpPr txBox="1">
            <a:spLocks noGrp="1"/>
          </p:cNvSpPr>
          <p:nvPr>
            <p:ph type="subTitle" idx="1"/>
          </p:nvPr>
        </p:nvSpPr>
        <p:spPr>
          <a:xfrm>
            <a:off x="856012" y="3553298"/>
            <a:ext cx="2259000" cy="5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605"/>
              <a:buNone/>
            </a:pPr>
            <a:r>
              <a:rPr lang="en" sz="1070"/>
              <a:t>Idenya adalah dengan menggambarkan semua kemungkinan </a:t>
            </a:r>
            <a:r>
              <a:rPr lang="en" sz="1070" i="1"/>
              <a:t>state </a:t>
            </a:r>
            <a:r>
              <a:rPr lang="en" sz="1070"/>
              <a:t>di antara </a:t>
            </a:r>
            <a:r>
              <a:rPr lang="en" sz="1070" i="1"/>
              <a:t>state </a:t>
            </a:r>
            <a:r>
              <a:rPr lang="en" sz="1070"/>
              <a:t>awal dan akhir untuk menciptakan </a:t>
            </a:r>
            <a:r>
              <a:rPr lang="en" sz="1070" i="1"/>
              <a:t>gradual illusion</a:t>
            </a:r>
            <a:endParaRPr sz="1070" i="1"/>
          </a:p>
        </p:txBody>
      </p:sp>
      <p:sp>
        <p:nvSpPr>
          <p:cNvPr id="1329" name="Google Shape;1329;p79"/>
          <p:cNvSpPr txBox="1">
            <a:spLocks noGrp="1"/>
          </p:cNvSpPr>
          <p:nvPr>
            <p:ph type="subTitle" idx="3"/>
          </p:nvPr>
        </p:nvSpPr>
        <p:spPr>
          <a:xfrm>
            <a:off x="999112" y="2811783"/>
            <a:ext cx="1972800" cy="631800"/>
          </a:xfrm>
          <a:prstGeom prst="rect">
            <a:avLst/>
          </a:prstGeom>
        </p:spPr>
        <p:txBody>
          <a:bodyPr spcFirstLastPara="1" wrap="square" lIns="91425" tIns="91425" rIns="91425" bIns="91425" anchor="ctr" anchorCtr="0">
            <a:normAutofit fontScale="85000" lnSpcReduction="20000"/>
          </a:bodyPr>
          <a:lstStyle/>
          <a:p>
            <a:pPr marL="0" lvl="0" indent="0" algn="ctr" rtl="0">
              <a:spcBef>
                <a:spcPts val="0"/>
              </a:spcBef>
              <a:spcAft>
                <a:spcPts val="0"/>
              </a:spcAft>
              <a:buNone/>
            </a:pPr>
            <a:r>
              <a:rPr lang="en"/>
              <a:t>Gambaran Besar</a:t>
            </a:r>
            <a:endParaRPr/>
          </a:p>
        </p:txBody>
      </p:sp>
      <p:sp>
        <p:nvSpPr>
          <p:cNvPr id="1330" name="Google Shape;1330;p79"/>
          <p:cNvSpPr txBox="1">
            <a:spLocks noGrp="1"/>
          </p:cNvSpPr>
          <p:nvPr>
            <p:ph type="subTitle" idx="5"/>
          </p:nvPr>
        </p:nvSpPr>
        <p:spPr>
          <a:xfrm>
            <a:off x="3298737" y="3477111"/>
            <a:ext cx="2259000" cy="545100"/>
          </a:xfrm>
          <a:prstGeom prst="rect">
            <a:avLst/>
          </a:prstGeom>
        </p:spPr>
        <p:txBody>
          <a:bodyPr spcFirstLastPara="1" wrap="square" lIns="91425" tIns="91425" rIns="91425" bIns="91425" anchor="ctr" anchorCtr="0">
            <a:normAutofit fontScale="70000" lnSpcReduction="20000"/>
          </a:bodyPr>
          <a:lstStyle/>
          <a:p>
            <a:pPr marL="457200" lvl="0" indent="-290830" algn="ctr" rtl="0">
              <a:spcBef>
                <a:spcPts val="0"/>
              </a:spcBef>
              <a:spcAft>
                <a:spcPts val="0"/>
              </a:spcAft>
              <a:buSzPct val="100000"/>
              <a:buAutoNum type="arabicPeriod"/>
            </a:pPr>
            <a:r>
              <a:rPr lang="en"/>
              <a:t>Bola di atas kiri layar</a:t>
            </a:r>
            <a:endParaRPr/>
          </a:p>
          <a:p>
            <a:pPr marL="457200" lvl="0" indent="-290830" algn="ctr" rtl="0">
              <a:spcBef>
                <a:spcPts val="0"/>
              </a:spcBef>
              <a:spcAft>
                <a:spcPts val="0"/>
              </a:spcAft>
              <a:buSzPct val="100000"/>
              <a:buAutoNum type="arabicPeriod"/>
            </a:pPr>
            <a:r>
              <a:rPr lang="en"/>
              <a:t>Bola di tengah bawah layar</a:t>
            </a:r>
            <a:endParaRPr/>
          </a:p>
          <a:p>
            <a:pPr marL="457200" lvl="0" indent="-290830" algn="ctr" rtl="0">
              <a:spcBef>
                <a:spcPts val="0"/>
              </a:spcBef>
              <a:spcAft>
                <a:spcPts val="0"/>
              </a:spcAft>
              <a:buSzPct val="100000"/>
              <a:buAutoNum type="arabicPeriod"/>
            </a:pPr>
            <a:r>
              <a:rPr lang="en"/>
              <a:t>Bola di atas kanan layar</a:t>
            </a:r>
            <a:endParaRPr/>
          </a:p>
        </p:txBody>
      </p:sp>
      <p:sp>
        <p:nvSpPr>
          <p:cNvPr id="1331" name="Google Shape;1331;p79"/>
          <p:cNvSpPr txBox="1">
            <a:spLocks noGrp="1"/>
          </p:cNvSpPr>
          <p:nvPr>
            <p:ph type="subTitle" idx="6"/>
          </p:nvPr>
        </p:nvSpPr>
        <p:spPr>
          <a:xfrm>
            <a:off x="3584937" y="2811783"/>
            <a:ext cx="1972800" cy="63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Keyframes</a:t>
            </a:r>
            <a:endParaRPr/>
          </a:p>
        </p:txBody>
      </p:sp>
      <p:sp>
        <p:nvSpPr>
          <p:cNvPr id="1332" name="Google Shape;1332;p79"/>
          <p:cNvSpPr txBox="1">
            <a:spLocks noGrp="1"/>
          </p:cNvSpPr>
          <p:nvPr>
            <p:ph type="subTitle" idx="8"/>
          </p:nvPr>
        </p:nvSpPr>
        <p:spPr>
          <a:xfrm>
            <a:off x="6028987" y="3477111"/>
            <a:ext cx="2259000" cy="5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605"/>
              <a:buNone/>
            </a:pPr>
            <a:r>
              <a:rPr lang="en" sz="1070"/>
              <a:t>Dengan menambahkan </a:t>
            </a:r>
            <a:r>
              <a:rPr lang="en" sz="1070" i="1"/>
              <a:t>tweening</a:t>
            </a:r>
            <a:r>
              <a:rPr lang="en" sz="1070"/>
              <a:t>, bola jadi terlihat seperti memantul. Tanpa </a:t>
            </a:r>
            <a:r>
              <a:rPr lang="en" sz="1070" i="1"/>
              <a:t>tweening, </a:t>
            </a:r>
            <a:r>
              <a:rPr lang="en" sz="1070"/>
              <a:t>bola hanya seperti berpindah posisi</a:t>
            </a:r>
            <a:endParaRPr sz="1070"/>
          </a:p>
        </p:txBody>
      </p:sp>
      <p:sp>
        <p:nvSpPr>
          <p:cNvPr id="1333" name="Google Shape;1333;p79"/>
          <p:cNvSpPr txBox="1">
            <a:spLocks noGrp="1"/>
          </p:cNvSpPr>
          <p:nvPr>
            <p:ph type="subTitle" idx="9"/>
          </p:nvPr>
        </p:nvSpPr>
        <p:spPr>
          <a:xfrm>
            <a:off x="6172087" y="2811783"/>
            <a:ext cx="1972800" cy="6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Perubahan</a:t>
            </a:r>
            <a:endParaRPr/>
          </a:p>
        </p:txBody>
      </p:sp>
      <p:sp>
        <p:nvSpPr>
          <p:cNvPr id="1334" name="Google Shape;1334;p79"/>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35" name="Google Shape;1335;p79"/>
          <p:cNvGrpSpPr/>
          <p:nvPr/>
        </p:nvGrpSpPr>
        <p:grpSpPr>
          <a:xfrm flipH="1">
            <a:off x="8168292" y="565099"/>
            <a:ext cx="265595" cy="139500"/>
            <a:chOff x="3688900" y="258825"/>
            <a:chExt cx="321000" cy="168600"/>
          </a:xfrm>
        </p:grpSpPr>
        <p:sp>
          <p:nvSpPr>
            <p:cNvPr id="1336" name="Google Shape;1336;p79"/>
            <p:cNvSpPr/>
            <p:nvPr/>
          </p:nvSpPr>
          <p:spPr>
            <a:xfrm>
              <a:off x="3688900" y="258825"/>
              <a:ext cx="321000" cy="16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9"/>
            <p:cNvSpPr/>
            <p:nvPr/>
          </p:nvSpPr>
          <p:spPr>
            <a:xfrm>
              <a:off x="3717700" y="285375"/>
              <a:ext cx="263400" cy="115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8" name="Google Shape;1338;p79"/>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03:00:00:00</a:t>
            </a:r>
            <a:endParaRPr sz="1000">
              <a:solidFill>
                <a:schemeClr val="dk2"/>
              </a:solidFill>
            </a:endParaRPr>
          </a:p>
        </p:txBody>
      </p:sp>
      <p:pic>
        <p:nvPicPr>
          <p:cNvPr id="1339" name="Google Shape;1339;p79"/>
          <p:cNvPicPr preferRelativeResize="0"/>
          <p:nvPr/>
        </p:nvPicPr>
        <p:blipFill>
          <a:blip r:embed="rId3">
            <a:alphaModFix/>
          </a:blip>
          <a:stretch>
            <a:fillRect/>
          </a:stretch>
        </p:blipFill>
        <p:spPr>
          <a:xfrm>
            <a:off x="2480050" y="1028638"/>
            <a:ext cx="4182550" cy="1758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80"/>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a:t>
            </a:r>
            <a:r>
              <a:rPr lang="en">
                <a:solidFill>
                  <a:schemeClr val="dk2"/>
                </a:solidFill>
              </a:rPr>
              <a:t> </a:t>
            </a:r>
            <a:r>
              <a:rPr lang="en">
                <a:solidFill>
                  <a:schemeClr val="lt1"/>
                </a:solidFill>
              </a:rPr>
              <a:t>TWEENING</a:t>
            </a:r>
            <a:endParaRPr>
              <a:solidFill>
                <a:schemeClr val="lt1"/>
              </a:solidFill>
            </a:endParaRPr>
          </a:p>
        </p:txBody>
      </p:sp>
      <p:sp>
        <p:nvSpPr>
          <p:cNvPr id="1345" name="Google Shape;1345;p80"/>
          <p:cNvSpPr txBox="1"/>
          <p:nvPr/>
        </p:nvSpPr>
        <p:spPr>
          <a:xfrm>
            <a:off x="6045450" y="1712093"/>
            <a:ext cx="2298600" cy="404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688"/>
              <a:buNone/>
            </a:pPr>
            <a:r>
              <a:rPr lang="en" sz="1275">
                <a:solidFill>
                  <a:schemeClr val="dk2"/>
                </a:solidFill>
                <a:latin typeface="Open Sans"/>
                <a:ea typeface="Open Sans"/>
                <a:cs typeface="Open Sans"/>
                <a:sym typeface="Open Sans"/>
              </a:rPr>
              <a:t>Menentukan </a:t>
            </a:r>
            <a:r>
              <a:rPr lang="en" sz="1275" i="1">
                <a:solidFill>
                  <a:schemeClr val="dk2"/>
                </a:solidFill>
                <a:latin typeface="Open Sans"/>
                <a:ea typeface="Open Sans"/>
                <a:cs typeface="Open Sans"/>
                <a:sym typeface="Open Sans"/>
              </a:rPr>
              <a:t>end state </a:t>
            </a:r>
            <a:r>
              <a:rPr lang="en" sz="1275">
                <a:solidFill>
                  <a:schemeClr val="dk2"/>
                </a:solidFill>
                <a:latin typeface="Open Sans"/>
                <a:ea typeface="Open Sans"/>
                <a:cs typeface="Open Sans"/>
                <a:sym typeface="Open Sans"/>
              </a:rPr>
              <a:t>data hasil proses </a:t>
            </a:r>
            <a:r>
              <a:rPr lang="en" sz="1275" i="1">
                <a:solidFill>
                  <a:schemeClr val="dk2"/>
                </a:solidFill>
                <a:latin typeface="Open Sans"/>
                <a:ea typeface="Open Sans"/>
                <a:cs typeface="Open Sans"/>
                <a:sym typeface="Open Sans"/>
              </a:rPr>
              <a:t>tweening</a:t>
            </a:r>
            <a:endParaRPr sz="1275" i="1">
              <a:solidFill>
                <a:schemeClr val="dk2"/>
              </a:solidFill>
              <a:latin typeface="Open Sans"/>
              <a:ea typeface="Open Sans"/>
              <a:cs typeface="Open Sans"/>
              <a:sym typeface="Open Sans"/>
            </a:endParaRPr>
          </a:p>
        </p:txBody>
      </p:sp>
      <p:sp>
        <p:nvSpPr>
          <p:cNvPr id="1346" name="Google Shape;1346;p80"/>
          <p:cNvSpPr txBox="1"/>
          <p:nvPr/>
        </p:nvSpPr>
        <p:spPr>
          <a:xfrm>
            <a:off x="6045450" y="1262175"/>
            <a:ext cx="2298600" cy="45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Open Sans"/>
                <a:ea typeface="Open Sans"/>
                <a:cs typeface="Open Sans"/>
                <a:sym typeface="Open Sans"/>
              </a:rPr>
              <a:t>to Method</a:t>
            </a:r>
            <a:endParaRPr sz="1600" b="1">
              <a:solidFill>
                <a:schemeClr val="dk2"/>
              </a:solidFill>
              <a:latin typeface="Open Sans"/>
              <a:ea typeface="Open Sans"/>
              <a:cs typeface="Open Sans"/>
              <a:sym typeface="Open Sans"/>
            </a:endParaRPr>
          </a:p>
        </p:txBody>
      </p:sp>
      <p:sp>
        <p:nvSpPr>
          <p:cNvPr id="1347" name="Google Shape;1347;p80"/>
          <p:cNvSpPr txBox="1"/>
          <p:nvPr/>
        </p:nvSpPr>
        <p:spPr>
          <a:xfrm>
            <a:off x="6045450" y="3002593"/>
            <a:ext cx="2298600" cy="404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440"/>
              <a:buNone/>
            </a:pPr>
            <a:r>
              <a:rPr lang="en" sz="1060">
                <a:solidFill>
                  <a:schemeClr val="dk2"/>
                </a:solidFill>
                <a:latin typeface="Open Sans"/>
                <a:ea typeface="Open Sans"/>
                <a:cs typeface="Open Sans"/>
                <a:sym typeface="Open Sans"/>
              </a:rPr>
              <a:t>Menentukan bagaimana </a:t>
            </a:r>
            <a:r>
              <a:rPr lang="en" sz="1060" i="1">
                <a:solidFill>
                  <a:schemeClr val="dk2"/>
                </a:solidFill>
                <a:latin typeface="Open Sans"/>
                <a:ea typeface="Open Sans"/>
                <a:cs typeface="Open Sans"/>
                <a:sym typeface="Open Sans"/>
              </a:rPr>
              <a:t>tweening </a:t>
            </a:r>
            <a:r>
              <a:rPr lang="en" sz="1060">
                <a:solidFill>
                  <a:schemeClr val="dk2"/>
                </a:solidFill>
                <a:latin typeface="Open Sans"/>
                <a:ea typeface="Open Sans"/>
                <a:cs typeface="Open Sans"/>
                <a:sym typeface="Open Sans"/>
              </a:rPr>
              <a:t>akan mempengaruhi animasi. Dipanggil setiap tahap animasi dan digunakan untuk memperbarui posisi kamera</a:t>
            </a:r>
            <a:endParaRPr sz="1060">
              <a:solidFill>
                <a:schemeClr val="dk2"/>
              </a:solidFill>
              <a:latin typeface="Open Sans"/>
              <a:ea typeface="Open Sans"/>
              <a:cs typeface="Open Sans"/>
              <a:sym typeface="Open Sans"/>
            </a:endParaRPr>
          </a:p>
        </p:txBody>
      </p:sp>
      <p:sp>
        <p:nvSpPr>
          <p:cNvPr id="1348" name="Google Shape;1348;p80"/>
          <p:cNvSpPr txBox="1"/>
          <p:nvPr/>
        </p:nvSpPr>
        <p:spPr>
          <a:xfrm>
            <a:off x="6045450" y="2476475"/>
            <a:ext cx="2298600" cy="45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Open Sans"/>
                <a:ea typeface="Open Sans"/>
                <a:cs typeface="Open Sans"/>
                <a:sym typeface="Open Sans"/>
              </a:rPr>
              <a:t>onUpdate Method</a:t>
            </a:r>
            <a:endParaRPr sz="1600" b="1">
              <a:solidFill>
                <a:schemeClr val="dk2"/>
              </a:solidFill>
              <a:latin typeface="Open Sans"/>
              <a:ea typeface="Open Sans"/>
              <a:cs typeface="Open Sans"/>
              <a:sym typeface="Open Sans"/>
            </a:endParaRPr>
          </a:p>
        </p:txBody>
      </p:sp>
      <p:sp>
        <p:nvSpPr>
          <p:cNvPr id="1349" name="Google Shape;1349;p80"/>
          <p:cNvSpPr txBox="1"/>
          <p:nvPr/>
        </p:nvSpPr>
        <p:spPr>
          <a:xfrm>
            <a:off x="6045450" y="4140686"/>
            <a:ext cx="2298600" cy="404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688"/>
              <a:buNone/>
            </a:pPr>
            <a:r>
              <a:rPr lang="en" sz="1175">
                <a:solidFill>
                  <a:schemeClr val="dk2"/>
                </a:solidFill>
                <a:latin typeface="Open Sans"/>
                <a:ea typeface="Open Sans"/>
                <a:cs typeface="Open Sans"/>
                <a:sym typeface="Open Sans"/>
              </a:rPr>
              <a:t>Memberitahu </a:t>
            </a:r>
            <a:r>
              <a:rPr lang="en" sz="1175" i="1">
                <a:solidFill>
                  <a:schemeClr val="dk2"/>
                </a:solidFill>
                <a:latin typeface="Open Sans"/>
                <a:ea typeface="Open Sans"/>
                <a:cs typeface="Open Sans"/>
                <a:sym typeface="Open Sans"/>
              </a:rPr>
              <a:t>library </a:t>
            </a:r>
            <a:r>
              <a:rPr lang="en" sz="1175">
                <a:solidFill>
                  <a:schemeClr val="dk2"/>
                </a:solidFill>
                <a:latin typeface="Open Sans"/>
                <a:ea typeface="Open Sans"/>
                <a:cs typeface="Open Sans"/>
                <a:sym typeface="Open Sans"/>
              </a:rPr>
              <a:t>untuk segera menjalankan </a:t>
            </a:r>
            <a:r>
              <a:rPr lang="en" sz="1175" i="1">
                <a:solidFill>
                  <a:schemeClr val="dk2"/>
                </a:solidFill>
                <a:latin typeface="Open Sans"/>
                <a:ea typeface="Open Sans"/>
                <a:cs typeface="Open Sans"/>
                <a:sym typeface="Open Sans"/>
              </a:rPr>
              <a:t>tweening</a:t>
            </a:r>
            <a:endParaRPr sz="1175" i="1">
              <a:solidFill>
                <a:schemeClr val="dk2"/>
              </a:solidFill>
              <a:latin typeface="Open Sans"/>
              <a:ea typeface="Open Sans"/>
              <a:cs typeface="Open Sans"/>
              <a:sym typeface="Open Sans"/>
            </a:endParaRPr>
          </a:p>
        </p:txBody>
      </p:sp>
      <p:sp>
        <p:nvSpPr>
          <p:cNvPr id="1350" name="Google Shape;1350;p80"/>
          <p:cNvSpPr txBox="1"/>
          <p:nvPr/>
        </p:nvSpPr>
        <p:spPr>
          <a:xfrm>
            <a:off x="6045450" y="3690768"/>
            <a:ext cx="2298600" cy="45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Open Sans"/>
                <a:ea typeface="Open Sans"/>
                <a:cs typeface="Open Sans"/>
                <a:sym typeface="Open Sans"/>
              </a:rPr>
              <a:t>start Method</a:t>
            </a:r>
            <a:endParaRPr sz="1600" b="1">
              <a:solidFill>
                <a:schemeClr val="dk2"/>
              </a:solidFill>
              <a:latin typeface="Open Sans"/>
              <a:ea typeface="Open Sans"/>
              <a:cs typeface="Open Sans"/>
              <a:sym typeface="Open Sans"/>
            </a:endParaRPr>
          </a:p>
        </p:txBody>
      </p:sp>
      <p:sp>
        <p:nvSpPr>
          <p:cNvPr id="1351" name="Google Shape;1351;p80"/>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52" name="Google Shape;1352;p80"/>
          <p:cNvGrpSpPr/>
          <p:nvPr/>
        </p:nvGrpSpPr>
        <p:grpSpPr>
          <a:xfrm>
            <a:off x="8168387" y="565099"/>
            <a:ext cx="265500" cy="139500"/>
            <a:chOff x="8168387" y="565099"/>
            <a:chExt cx="265500" cy="139500"/>
          </a:xfrm>
        </p:grpSpPr>
        <p:sp>
          <p:nvSpPr>
            <p:cNvPr id="1353" name="Google Shape;1353;p80"/>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0"/>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80"/>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14:00:00:00</a:t>
            </a:r>
            <a:endParaRPr sz="1000">
              <a:solidFill>
                <a:schemeClr val="dk2"/>
              </a:solidFill>
            </a:endParaRPr>
          </a:p>
        </p:txBody>
      </p:sp>
      <p:pic>
        <p:nvPicPr>
          <p:cNvPr id="1356" name="Google Shape;1356;p80"/>
          <p:cNvPicPr preferRelativeResize="0"/>
          <p:nvPr/>
        </p:nvPicPr>
        <p:blipFill>
          <a:blip r:embed="rId3">
            <a:alphaModFix/>
          </a:blip>
          <a:stretch>
            <a:fillRect/>
          </a:stretch>
        </p:blipFill>
        <p:spPr>
          <a:xfrm>
            <a:off x="878775" y="1437575"/>
            <a:ext cx="5019026" cy="3069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81"/>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1"/>
          <p:cNvSpPr txBox="1">
            <a:spLocks noGrp="1"/>
          </p:cNvSpPr>
          <p:nvPr>
            <p:ph type="subTitle" idx="1"/>
          </p:nvPr>
        </p:nvSpPr>
        <p:spPr>
          <a:xfrm>
            <a:off x="4185525" y="1211450"/>
            <a:ext cx="24060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InteractionManager } from </a:t>
            </a:r>
            <a:r>
              <a:rPr lang="en" sz="700">
                <a:solidFill>
                  <a:srgbClr val="333333"/>
                </a:solidFill>
                <a:highlight>
                  <a:srgbClr val="FFF0F0"/>
                </a:highlight>
                <a:latin typeface="Arial"/>
                <a:ea typeface="Arial"/>
                <a:cs typeface="Arial"/>
                <a:sym typeface="Arial"/>
              </a:rPr>
              <a:t>"three.interactive"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as TWEEN from </a:t>
            </a:r>
            <a:r>
              <a:rPr lang="en" sz="700">
                <a:solidFill>
                  <a:srgbClr val="333333"/>
                </a:solidFill>
                <a:highlight>
                  <a:srgbClr val="FFF0F0"/>
                </a:highlight>
                <a:latin typeface="Arial"/>
                <a:ea typeface="Arial"/>
                <a:cs typeface="Arial"/>
                <a:sym typeface="Arial"/>
              </a:rPr>
              <a:t>"@tweenjs/tween.js"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interactionManager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InteractionManager(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renderer.domElement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600" b="1">
              <a:solidFill>
                <a:srgbClr val="008800"/>
              </a:solidFill>
              <a:highlight>
                <a:srgbClr val="FFFFFF"/>
              </a:highlight>
              <a:latin typeface="Arial"/>
              <a:ea typeface="Arial"/>
              <a:cs typeface="Arial"/>
              <a:sym typeface="Arial"/>
            </a:endParaRPr>
          </a:p>
        </p:txBody>
      </p:sp>
      <p:sp>
        <p:nvSpPr>
          <p:cNvPr id="1363" name="Google Shape;1363;p81"/>
          <p:cNvSpPr txBox="1">
            <a:spLocks noGrp="1"/>
          </p:cNvSpPr>
          <p:nvPr>
            <p:ph type="title"/>
          </p:nvPr>
        </p:nvSpPr>
        <p:spPr>
          <a:xfrm>
            <a:off x="4406300" y="3908000"/>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364" name="Google Shape;1364;p81"/>
          <p:cNvPicPr preferRelativeResize="0"/>
          <p:nvPr/>
        </p:nvPicPr>
        <p:blipFill rotWithShape="1">
          <a:blip r:embed="rId3">
            <a:alphaModFix/>
          </a:blip>
          <a:srcRect l="18753" r="18753"/>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365" name="Google Shape;1365;p81"/>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66" name="Google Shape;1366;p81"/>
          <p:cNvGrpSpPr/>
          <p:nvPr/>
        </p:nvGrpSpPr>
        <p:grpSpPr>
          <a:xfrm flipH="1">
            <a:off x="8168292" y="565099"/>
            <a:ext cx="265595" cy="139500"/>
            <a:chOff x="3688900" y="258825"/>
            <a:chExt cx="321000" cy="168600"/>
          </a:xfrm>
        </p:grpSpPr>
        <p:sp>
          <p:nvSpPr>
            <p:cNvPr id="1367" name="Google Shape;1367;p81"/>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1"/>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81"/>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sp>
        <p:nvSpPr>
          <p:cNvPr id="1370" name="Google Shape;1370;p81"/>
          <p:cNvSpPr txBox="1">
            <a:spLocks noGrp="1"/>
          </p:cNvSpPr>
          <p:nvPr>
            <p:ph type="subTitle" idx="1"/>
          </p:nvPr>
        </p:nvSpPr>
        <p:spPr>
          <a:xfrm>
            <a:off x="6522625" y="1477650"/>
            <a:ext cx="2348100" cy="1916100"/>
          </a:xfrm>
          <a:prstGeom prst="rect">
            <a:avLst/>
          </a:prstGeom>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n" sz="600" b="1">
                <a:solidFill>
                  <a:srgbClr val="008800"/>
                </a:solidFill>
                <a:highlight>
                  <a:srgbClr val="FFFFFF"/>
                </a:highlight>
                <a:latin typeface="Arial"/>
                <a:ea typeface="Arial"/>
                <a:cs typeface="Arial"/>
                <a:sym typeface="Arial"/>
              </a:rPr>
              <a:t>for</a:t>
            </a: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[name, object] of </a:t>
            </a:r>
            <a:r>
              <a:rPr lang="en" sz="600">
                <a:solidFill>
                  <a:srgbClr val="007020"/>
                </a:solidFill>
                <a:highlight>
                  <a:srgbClr val="FFFFFF"/>
                </a:highlight>
                <a:latin typeface="Arial"/>
                <a:ea typeface="Arial"/>
                <a:cs typeface="Arial"/>
                <a:sym typeface="Arial"/>
              </a:rPr>
              <a:t>Object</a:t>
            </a:r>
            <a:r>
              <a:rPr lang="en" sz="600">
                <a:solidFill>
                  <a:srgbClr val="333333"/>
                </a:solidFill>
                <a:highlight>
                  <a:srgbClr val="FFFFFF"/>
                </a:highlight>
                <a:latin typeface="Arial"/>
                <a:ea typeface="Arial"/>
                <a:cs typeface="Arial"/>
                <a:sym typeface="Arial"/>
              </a:rPr>
              <a:t>.entries(cubes))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object.addEventListener(</a:t>
            </a:r>
            <a:r>
              <a:rPr lang="en" sz="600">
                <a:solidFill>
                  <a:srgbClr val="333333"/>
                </a:solidFill>
                <a:highlight>
                  <a:srgbClr val="FFF0F0"/>
                </a:highlight>
                <a:latin typeface="Arial"/>
                <a:ea typeface="Arial"/>
                <a:cs typeface="Arial"/>
                <a:sym typeface="Arial"/>
              </a:rPr>
              <a:t>"click"</a:t>
            </a:r>
            <a:r>
              <a:rPr lang="en" sz="600">
                <a:solidFill>
                  <a:srgbClr val="333333"/>
                </a:solidFill>
                <a:highlight>
                  <a:srgbClr val="FFFFFF"/>
                </a:highlight>
                <a:latin typeface="Arial"/>
                <a:ea typeface="Arial"/>
                <a:cs typeface="Arial"/>
                <a:sym typeface="Arial"/>
              </a:rPr>
              <a:t>, (event) =&gt;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event.stopPropagation();</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console.log(</a:t>
            </a:r>
            <a:r>
              <a:rPr lang="en" sz="600">
                <a:solidFill>
                  <a:srgbClr val="FF0000"/>
                </a:solidFill>
                <a:highlight>
                  <a:srgbClr val="FFAAAA"/>
                </a:highlight>
                <a:latin typeface="Arial"/>
                <a:ea typeface="Arial"/>
                <a:cs typeface="Arial"/>
                <a:sym typeface="Arial"/>
              </a:rPr>
              <a:t>`</a:t>
            </a:r>
            <a:r>
              <a:rPr lang="en" sz="600">
                <a:solidFill>
                  <a:srgbClr val="333333"/>
                </a:solidFill>
                <a:highlight>
                  <a:srgbClr val="FFFFFF"/>
                </a:highlight>
                <a:latin typeface="Arial"/>
                <a:ea typeface="Arial"/>
                <a:cs typeface="Arial"/>
                <a:sym typeface="Arial"/>
              </a:rPr>
              <a:t>${name} cube was clicked</a:t>
            </a:r>
            <a:r>
              <a:rPr lang="en" sz="600">
                <a:solidFill>
                  <a:srgbClr val="FF0000"/>
                </a:solidFill>
                <a:highlight>
                  <a:srgbClr val="FFAAAA"/>
                </a:highlight>
                <a:latin typeface="Arial"/>
                <a:ea typeface="Arial"/>
                <a:cs typeface="Arial"/>
                <a:sym typeface="Arial"/>
              </a:rPr>
              <a:t>`</a:t>
            </a: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cube = event.target;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coords = { x: camera.position.x, y: camera.position.y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new</a:t>
            </a:r>
            <a:r>
              <a:rPr lang="en" sz="600">
                <a:solidFill>
                  <a:srgbClr val="333333"/>
                </a:solidFill>
                <a:highlight>
                  <a:srgbClr val="FFFFFF"/>
                </a:highlight>
                <a:latin typeface="Arial"/>
                <a:ea typeface="Arial"/>
                <a:cs typeface="Arial"/>
                <a:sym typeface="Arial"/>
              </a:rPr>
              <a:t> TWEEN.Tween(coords)</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.to({ x: cube.position.x, y: cube.position.y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.easing(TWEEN.Easing.Quadratic.Out)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.onUpdate(() =&gt;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camera.position.set(coords.x, coords.y, camera.position.z)</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.start();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interactionManager.add(object);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scene.add(object);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6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animate((time)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interactionManager.update();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TWEEN.update(time);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grpSp>
        <p:nvGrpSpPr>
          <p:cNvPr id="1371" name="Google Shape;1371;p81"/>
          <p:cNvGrpSpPr/>
          <p:nvPr/>
        </p:nvGrpSpPr>
        <p:grpSpPr>
          <a:xfrm>
            <a:off x="1880498" y="2138412"/>
            <a:ext cx="866700" cy="866700"/>
            <a:chOff x="1752150" y="2141850"/>
            <a:chExt cx="866700" cy="866700"/>
          </a:xfrm>
        </p:grpSpPr>
        <p:sp>
          <p:nvSpPr>
            <p:cNvPr id="1372" name="Google Shape;1372;p81"/>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1"/>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82"/>
          <p:cNvSpPr txBox="1">
            <a:spLocks noGrp="1"/>
          </p:cNvSpPr>
          <p:nvPr>
            <p:ph type="title"/>
          </p:nvPr>
        </p:nvSpPr>
        <p:spPr>
          <a:xfrm flipH="1">
            <a:off x="3784350" y="1088949"/>
            <a:ext cx="15753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379" name="Google Shape;1379;p82"/>
          <p:cNvSpPr txBox="1">
            <a:spLocks noGrp="1"/>
          </p:cNvSpPr>
          <p:nvPr>
            <p:ph type="title" idx="2"/>
          </p:nvPr>
        </p:nvSpPr>
        <p:spPr>
          <a:xfrm>
            <a:off x="2014225" y="2630575"/>
            <a:ext cx="5115600" cy="76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Options</a:t>
            </a:r>
            <a:endParaRPr/>
          </a:p>
        </p:txBody>
      </p:sp>
      <p:sp>
        <p:nvSpPr>
          <p:cNvPr id="1380" name="Google Shape;1380;p82"/>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1381" name="Google Shape;1381;p82"/>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82" name="Google Shape;1382;p82"/>
          <p:cNvGrpSpPr/>
          <p:nvPr/>
        </p:nvGrpSpPr>
        <p:grpSpPr>
          <a:xfrm flipH="1">
            <a:off x="8168292" y="565099"/>
            <a:ext cx="265595" cy="139500"/>
            <a:chOff x="3688900" y="258825"/>
            <a:chExt cx="321000" cy="168600"/>
          </a:xfrm>
        </p:grpSpPr>
        <p:sp>
          <p:nvSpPr>
            <p:cNvPr id="1383" name="Google Shape;1383;p82"/>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2"/>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5" name="Google Shape;1385;p82"/>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04:00:00:00</a:t>
            </a:r>
            <a:endParaRPr sz="1000">
              <a:solidFill>
                <a:schemeClr val="dk2"/>
              </a:solidFill>
            </a:endParaRPr>
          </a:p>
        </p:txBody>
      </p:sp>
      <p:grpSp>
        <p:nvGrpSpPr>
          <p:cNvPr id="1386" name="Google Shape;1386;p82"/>
          <p:cNvGrpSpPr/>
          <p:nvPr/>
        </p:nvGrpSpPr>
        <p:grpSpPr>
          <a:xfrm>
            <a:off x="2535050" y="2327838"/>
            <a:ext cx="4073700" cy="111300"/>
            <a:chOff x="2535050" y="2256550"/>
            <a:chExt cx="4073700" cy="111300"/>
          </a:xfrm>
        </p:grpSpPr>
        <p:cxnSp>
          <p:nvCxnSpPr>
            <p:cNvPr id="1387" name="Google Shape;1387;p82"/>
            <p:cNvCxnSpPr>
              <a:endCxn id="1388" idx="0"/>
            </p:cNvCxnSpPr>
            <p:nvPr/>
          </p:nvCxnSpPr>
          <p:spPr>
            <a:xfrm flipH="1">
              <a:off x="3054350" y="2311900"/>
              <a:ext cx="3554400" cy="300"/>
            </a:xfrm>
            <a:prstGeom prst="straightConnector1">
              <a:avLst/>
            </a:prstGeom>
            <a:noFill/>
            <a:ln w="19050" cap="flat" cmpd="sng">
              <a:solidFill>
                <a:schemeClr val="lt2"/>
              </a:solidFill>
              <a:prstDash val="solid"/>
              <a:round/>
              <a:headEnd type="none" w="med" len="med"/>
              <a:tailEnd type="none" w="med" len="med"/>
            </a:ln>
          </p:spPr>
        </p:cxnSp>
        <p:sp>
          <p:nvSpPr>
            <p:cNvPr id="1388" name="Google Shape;1388;p82"/>
            <p:cNvSpPr/>
            <p:nvPr/>
          </p:nvSpPr>
          <p:spPr>
            <a:xfrm rot="5400000">
              <a:off x="2739050" y="2052550"/>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82"/>
          <p:cNvGrpSpPr/>
          <p:nvPr/>
        </p:nvGrpSpPr>
        <p:grpSpPr>
          <a:xfrm>
            <a:off x="2535525" y="2485638"/>
            <a:ext cx="4073400" cy="111300"/>
            <a:chOff x="2535525" y="2506663"/>
            <a:chExt cx="4073400" cy="111300"/>
          </a:xfrm>
        </p:grpSpPr>
        <p:cxnSp>
          <p:nvCxnSpPr>
            <p:cNvPr id="1390" name="Google Shape;1390;p82"/>
            <p:cNvCxnSpPr/>
            <p:nvPr/>
          </p:nvCxnSpPr>
          <p:spPr>
            <a:xfrm rot="10800000">
              <a:off x="2535525" y="2562325"/>
              <a:ext cx="4073400" cy="0"/>
            </a:xfrm>
            <a:prstGeom prst="straightConnector1">
              <a:avLst/>
            </a:prstGeom>
            <a:noFill/>
            <a:ln w="19050" cap="flat" cmpd="sng">
              <a:solidFill>
                <a:schemeClr val="lt2"/>
              </a:solidFill>
              <a:prstDash val="solid"/>
              <a:round/>
              <a:headEnd type="none" w="med" len="med"/>
              <a:tailEnd type="none" w="med" len="med"/>
            </a:ln>
          </p:spPr>
        </p:cxnSp>
        <p:sp>
          <p:nvSpPr>
            <p:cNvPr id="1391" name="Google Shape;1391;p82"/>
            <p:cNvSpPr/>
            <p:nvPr/>
          </p:nvSpPr>
          <p:spPr>
            <a:xfrm rot="5400000">
              <a:off x="3732900" y="2302663"/>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83"/>
          <p:cNvSpPr txBox="1">
            <a:spLocks noGrp="1"/>
          </p:cNvSpPr>
          <p:nvPr>
            <p:ph type="title"/>
          </p:nvPr>
        </p:nvSpPr>
        <p:spPr>
          <a:xfrm>
            <a:off x="0" y="1086750"/>
            <a:ext cx="4926000" cy="93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a:t>Menggunakan lebih dari satu fungsi THREE.AnimationClip</a:t>
            </a:r>
            <a:endParaRPr sz="2800"/>
          </a:p>
        </p:txBody>
      </p:sp>
      <p:sp>
        <p:nvSpPr>
          <p:cNvPr id="1397" name="Google Shape;1397;p83"/>
          <p:cNvSpPr txBox="1">
            <a:spLocks noGrp="1"/>
          </p:cNvSpPr>
          <p:nvPr>
            <p:ph type="subTitle" idx="1"/>
          </p:nvPr>
        </p:nvSpPr>
        <p:spPr>
          <a:xfrm>
            <a:off x="908425" y="2172751"/>
            <a:ext cx="3800100" cy="2083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200"/>
              <a:t>Pada contoh kali ini, kita akan membuat animasi simpel menggunakan dua fungsi objek THREE.AnimationClip. Di fungsi pertama akan mengubah bentuk kubus dari (2, 2, 2) menjadi (2, 20, 2), dan fungsi satu lagi akan mengubahnya menjadi (40, 2, 2).</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a:t>Masing-masing fungsi THREE.AnimationClip ini dapat dikontrol secara terpisah di bagian kanan atas layar.</a:t>
            </a:r>
            <a:endParaRPr sz="1200"/>
          </a:p>
          <a:p>
            <a:pPr marL="0" lvl="0" indent="0" algn="just" rtl="0">
              <a:spcBef>
                <a:spcPts val="0"/>
              </a:spcBef>
              <a:spcAft>
                <a:spcPts val="0"/>
              </a:spcAft>
              <a:buNone/>
            </a:pPr>
            <a:endParaRPr sz="1200"/>
          </a:p>
        </p:txBody>
      </p:sp>
      <p:sp>
        <p:nvSpPr>
          <p:cNvPr id="1398" name="Google Shape;1398;p83"/>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399" name="Google Shape;1399;p83"/>
          <p:cNvGrpSpPr/>
          <p:nvPr/>
        </p:nvGrpSpPr>
        <p:grpSpPr>
          <a:xfrm flipH="1">
            <a:off x="8168292" y="565099"/>
            <a:ext cx="265595" cy="139500"/>
            <a:chOff x="3688900" y="258825"/>
            <a:chExt cx="321000" cy="168600"/>
          </a:xfrm>
        </p:grpSpPr>
        <p:sp>
          <p:nvSpPr>
            <p:cNvPr id="1400" name="Google Shape;1400;p83"/>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3"/>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83"/>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1403" name="Google Shape;1403;p83"/>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4" name="Google Shape;1404;p83"/>
          <p:cNvPicPr preferRelativeResize="0"/>
          <p:nvPr/>
        </p:nvPicPr>
        <p:blipFill>
          <a:blip r:embed="rId3">
            <a:alphaModFix/>
          </a:blip>
          <a:stretch>
            <a:fillRect/>
          </a:stretch>
        </p:blipFill>
        <p:spPr>
          <a:xfrm>
            <a:off x="5095225" y="1043400"/>
            <a:ext cx="3628651" cy="3056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84"/>
          <p:cNvSpPr txBox="1">
            <a:spLocks noGrp="1"/>
          </p:cNvSpPr>
          <p:nvPr>
            <p:ph type="title"/>
          </p:nvPr>
        </p:nvSpPr>
        <p:spPr>
          <a:xfrm>
            <a:off x="0" y="880060"/>
            <a:ext cx="4926000" cy="93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a:t>Animasi menggunakan</a:t>
            </a:r>
            <a:endParaRPr sz="2800"/>
          </a:p>
          <a:p>
            <a:pPr marL="0" lvl="0" indent="0" algn="r" rtl="0">
              <a:spcBef>
                <a:spcPts val="0"/>
              </a:spcBef>
              <a:spcAft>
                <a:spcPts val="0"/>
              </a:spcAft>
              <a:buNone/>
            </a:pPr>
            <a:r>
              <a:rPr lang="en" sz="2800"/>
              <a:t>Metode “bones and skinning”</a:t>
            </a:r>
            <a:endParaRPr sz="2800"/>
          </a:p>
        </p:txBody>
      </p:sp>
      <p:sp>
        <p:nvSpPr>
          <p:cNvPr id="1410" name="Google Shape;1410;p84"/>
          <p:cNvSpPr txBox="1">
            <a:spLocks noGrp="1"/>
          </p:cNvSpPr>
          <p:nvPr>
            <p:ph type="subTitle" idx="1"/>
          </p:nvPr>
        </p:nvSpPr>
        <p:spPr>
          <a:xfrm>
            <a:off x="908425" y="1867950"/>
            <a:ext cx="3800100" cy="2720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200"/>
              <a:t>Untuk metode “bones and skinning” agak sedikit kompleks. Saat kita menggunakan “bones and skinning”, Kita hanya perlu memindahkan bagian “tulang”-nya, dan Three.js akan menentukan bagaimana menerjemahkan “kulit” sedemikian rupa.</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a:t>Untuk contoh ini digunakan model yang diekspor dari Blender ke format Three.js. Ini adalah model tangan, lengkap dengan satu set tulang. Dengan menggerakkan tulangnya saja, kita dapat menggerakkan seluruh modelnya juga.</a:t>
            </a:r>
            <a:endParaRPr sz="1200"/>
          </a:p>
          <a:p>
            <a:pPr marL="0" lvl="0" indent="0" algn="just" rtl="0">
              <a:spcBef>
                <a:spcPts val="0"/>
              </a:spcBef>
              <a:spcAft>
                <a:spcPts val="0"/>
              </a:spcAft>
              <a:buNone/>
            </a:pPr>
            <a:endParaRPr sz="1200"/>
          </a:p>
        </p:txBody>
      </p:sp>
      <p:sp>
        <p:nvSpPr>
          <p:cNvPr id="1411" name="Google Shape;1411;p84"/>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412" name="Google Shape;1412;p84"/>
          <p:cNvGrpSpPr/>
          <p:nvPr/>
        </p:nvGrpSpPr>
        <p:grpSpPr>
          <a:xfrm flipH="1">
            <a:off x="8168292" y="565099"/>
            <a:ext cx="265595" cy="139500"/>
            <a:chOff x="3688900" y="258825"/>
            <a:chExt cx="321000" cy="168600"/>
          </a:xfrm>
        </p:grpSpPr>
        <p:sp>
          <p:nvSpPr>
            <p:cNvPr id="1413" name="Google Shape;1413;p84"/>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4"/>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84"/>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1416" name="Google Shape;1416;p84"/>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84"/>
          <p:cNvPicPr preferRelativeResize="0"/>
          <p:nvPr/>
        </p:nvPicPr>
        <p:blipFill rotWithShape="1">
          <a:blip r:embed="rId3">
            <a:alphaModFix/>
          </a:blip>
          <a:srcRect t="17177"/>
          <a:stretch/>
        </p:blipFill>
        <p:spPr>
          <a:xfrm>
            <a:off x="5187150" y="929900"/>
            <a:ext cx="3559750" cy="1641850"/>
          </a:xfrm>
          <a:prstGeom prst="rect">
            <a:avLst/>
          </a:prstGeom>
          <a:noFill/>
          <a:ln>
            <a:noFill/>
          </a:ln>
        </p:spPr>
      </p:pic>
      <p:pic>
        <p:nvPicPr>
          <p:cNvPr id="1418" name="Google Shape;1418;p84"/>
          <p:cNvPicPr preferRelativeResize="0"/>
          <p:nvPr/>
        </p:nvPicPr>
        <p:blipFill rotWithShape="1">
          <a:blip r:embed="rId4">
            <a:alphaModFix/>
          </a:blip>
          <a:srcRect t="17177"/>
          <a:stretch/>
        </p:blipFill>
        <p:spPr>
          <a:xfrm>
            <a:off x="5187150" y="2571750"/>
            <a:ext cx="3559750" cy="1641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85"/>
          <p:cNvSpPr txBox="1">
            <a:spLocks noGrp="1"/>
          </p:cNvSpPr>
          <p:nvPr>
            <p:ph type="subTitle" idx="7"/>
          </p:nvPr>
        </p:nvSpPr>
        <p:spPr>
          <a:xfrm>
            <a:off x="3503400" y="2011620"/>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Load animasi dari file COLLADA dan di-render di three.js.</a:t>
            </a:r>
            <a:endParaRPr sz="1100"/>
          </a:p>
        </p:txBody>
      </p:sp>
      <p:sp>
        <p:nvSpPr>
          <p:cNvPr id="1424" name="Google Shape;1424;p85"/>
          <p:cNvSpPr txBox="1">
            <a:spLocks noGrp="1"/>
          </p:cNvSpPr>
          <p:nvPr>
            <p:ph type="subTitle" idx="3"/>
          </p:nvPr>
        </p:nvSpPr>
        <p:spPr>
          <a:xfrm>
            <a:off x="6296650" y="2087825"/>
            <a:ext cx="24003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glTF berfokus dalam meminimalisir ukuran aset dan efisiensi dalam mengekspor object.</a:t>
            </a:r>
            <a:endParaRPr sz="1100"/>
          </a:p>
        </p:txBody>
      </p:sp>
      <p:sp>
        <p:nvSpPr>
          <p:cNvPr id="1425" name="Google Shape;1425;p85"/>
          <p:cNvSpPr txBox="1">
            <a:spLocks noGrp="1"/>
          </p:cNvSpPr>
          <p:nvPr>
            <p:ph type="subTitle" idx="1"/>
          </p:nvPr>
        </p:nvSpPr>
        <p:spPr>
          <a:xfrm>
            <a:off x="6296650" y="3716672"/>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SEA3D tidak hanya mendukung ekspor animasi dari three.js, tetapi juga support suara dan desain fisik.</a:t>
            </a:r>
            <a:endParaRPr sz="1100"/>
          </a:p>
        </p:txBody>
      </p:sp>
      <p:sp>
        <p:nvSpPr>
          <p:cNvPr id="1426" name="Google Shape;1426;p85"/>
          <p:cNvSpPr txBox="1">
            <a:spLocks noGrp="1"/>
          </p:cNvSpPr>
          <p:nvPr>
            <p:ph type="subTitle" idx="5"/>
          </p:nvPr>
        </p:nvSpPr>
        <p:spPr>
          <a:xfrm>
            <a:off x="3279375" y="3707650"/>
            <a:ext cx="25200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FBX merupakan format yang dibuat oleh Mixamo yang mempermudah kita dalam mengedit animasi tanpa perlu banyak pengalaman.</a:t>
            </a:r>
            <a:endParaRPr sz="1100"/>
          </a:p>
        </p:txBody>
      </p:sp>
      <p:sp>
        <p:nvSpPr>
          <p:cNvPr id="1427" name="Google Shape;1427;p85"/>
          <p:cNvSpPr txBox="1">
            <a:spLocks noGrp="1"/>
          </p:cNvSpPr>
          <p:nvPr>
            <p:ph type="subTitle" idx="9"/>
          </p:nvPr>
        </p:nvSpPr>
        <p:spPr>
          <a:xfrm>
            <a:off x="710150" y="3719497"/>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MD2 Model merupakan model yang cukup tua, namun masih bagus untuk menyimpan model karakter.</a:t>
            </a:r>
            <a:endParaRPr sz="1100"/>
          </a:p>
        </p:txBody>
      </p:sp>
      <p:sp>
        <p:nvSpPr>
          <p:cNvPr id="1428" name="Google Shape;1428;p85"/>
          <p:cNvSpPr txBox="1">
            <a:spLocks noGrp="1"/>
          </p:cNvSpPr>
          <p:nvPr>
            <p:ph type="subTitle" idx="14"/>
          </p:nvPr>
        </p:nvSpPr>
        <p:spPr>
          <a:xfrm>
            <a:off x="710150" y="2087820"/>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Membuat animasi di blender lalu di-ekspor menjadi three.js dalam format JSON.</a:t>
            </a:r>
            <a:endParaRPr sz="1100"/>
          </a:p>
        </p:txBody>
      </p:sp>
      <p:sp>
        <p:nvSpPr>
          <p:cNvPr id="1429" name="Google Shape;1429;p85"/>
          <p:cNvSpPr txBox="1">
            <a:spLocks noGrp="1"/>
          </p:cNvSpPr>
          <p:nvPr>
            <p:ph type="title"/>
          </p:nvPr>
        </p:nvSpPr>
        <p:spPr>
          <a:xfrm rot="178">
            <a:off x="1675950" y="48777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2"/>
                </a:solidFill>
              </a:rPr>
              <a:t>Membuat design model</a:t>
            </a:r>
            <a:endParaRPr sz="2800">
              <a:solidFill>
                <a:schemeClr val="dk2"/>
              </a:solidFill>
            </a:endParaRPr>
          </a:p>
          <a:p>
            <a:pPr marL="0" lvl="0" indent="0" algn="ctr" rtl="0">
              <a:spcBef>
                <a:spcPts val="0"/>
              </a:spcBef>
              <a:spcAft>
                <a:spcPts val="0"/>
              </a:spcAft>
              <a:buNone/>
            </a:pPr>
            <a:r>
              <a:rPr lang="en" sz="2800">
                <a:solidFill>
                  <a:schemeClr val="dk2"/>
                </a:solidFill>
              </a:rPr>
              <a:t>menggunakan model external</a:t>
            </a:r>
            <a:endParaRPr sz="2900">
              <a:solidFill>
                <a:schemeClr val="lt1"/>
              </a:solidFill>
            </a:endParaRPr>
          </a:p>
        </p:txBody>
      </p:sp>
      <p:sp>
        <p:nvSpPr>
          <p:cNvPr id="1430" name="Google Shape;1430;p85"/>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431" name="Google Shape;1431;p85"/>
          <p:cNvGrpSpPr/>
          <p:nvPr/>
        </p:nvGrpSpPr>
        <p:grpSpPr>
          <a:xfrm>
            <a:off x="8168387" y="565099"/>
            <a:ext cx="265500" cy="139500"/>
            <a:chOff x="8168387" y="565099"/>
            <a:chExt cx="265500" cy="139500"/>
          </a:xfrm>
        </p:grpSpPr>
        <p:sp>
          <p:nvSpPr>
            <p:cNvPr id="1432" name="Google Shape;1432;p85"/>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5"/>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4" name="Google Shape;1434;p85"/>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11</a:t>
            </a:r>
            <a:r>
              <a:rPr lang="en" sz="1000">
                <a:solidFill>
                  <a:schemeClr val="dk2"/>
                </a:solidFill>
              </a:rPr>
              <a:t>:00:00:00</a:t>
            </a:r>
            <a:endParaRPr sz="1000">
              <a:solidFill>
                <a:schemeClr val="dk2"/>
              </a:solidFill>
            </a:endParaRPr>
          </a:p>
        </p:txBody>
      </p:sp>
      <p:pic>
        <p:nvPicPr>
          <p:cNvPr id="1435" name="Google Shape;1435;p85"/>
          <p:cNvPicPr preferRelativeResize="0"/>
          <p:nvPr/>
        </p:nvPicPr>
        <p:blipFill>
          <a:blip r:embed="rId3">
            <a:alphaModFix/>
          </a:blip>
          <a:stretch>
            <a:fillRect/>
          </a:stretch>
        </p:blipFill>
        <p:spPr>
          <a:xfrm>
            <a:off x="3612852" y="1404100"/>
            <a:ext cx="1853052" cy="545100"/>
          </a:xfrm>
          <a:prstGeom prst="rect">
            <a:avLst/>
          </a:prstGeom>
          <a:noFill/>
          <a:ln>
            <a:noFill/>
          </a:ln>
        </p:spPr>
      </p:pic>
      <p:pic>
        <p:nvPicPr>
          <p:cNvPr id="1436" name="Google Shape;1436;p85"/>
          <p:cNvPicPr preferRelativeResize="0"/>
          <p:nvPr/>
        </p:nvPicPr>
        <p:blipFill>
          <a:blip r:embed="rId4">
            <a:alphaModFix/>
          </a:blip>
          <a:stretch>
            <a:fillRect/>
          </a:stretch>
        </p:blipFill>
        <p:spPr>
          <a:xfrm>
            <a:off x="690075" y="1393220"/>
            <a:ext cx="2029768" cy="545099"/>
          </a:xfrm>
          <a:prstGeom prst="rect">
            <a:avLst/>
          </a:prstGeom>
          <a:noFill/>
          <a:ln>
            <a:noFill/>
          </a:ln>
        </p:spPr>
      </p:pic>
      <p:pic>
        <p:nvPicPr>
          <p:cNvPr id="1437" name="Google Shape;1437;p85"/>
          <p:cNvPicPr preferRelativeResize="0"/>
          <p:nvPr/>
        </p:nvPicPr>
        <p:blipFill>
          <a:blip r:embed="rId5">
            <a:alphaModFix/>
          </a:blip>
          <a:stretch>
            <a:fillRect/>
          </a:stretch>
        </p:blipFill>
        <p:spPr>
          <a:xfrm>
            <a:off x="6897250" y="1391800"/>
            <a:ext cx="1088399" cy="569693"/>
          </a:xfrm>
          <a:prstGeom prst="rect">
            <a:avLst/>
          </a:prstGeom>
          <a:noFill/>
          <a:ln>
            <a:noFill/>
          </a:ln>
        </p:spPr>
      </p:pic>
      <p:pic>
        <p:nvPicPr>
          <p:cNvPr id="1438" name="Google Shape;1438;p85"/>
          <p:cNvPicPr preferRelativeResize="0"/>
          <p:nvPr/>
        </p:nvPicPr>
        <p:blipFill>
          <a:blip r:embed="rId6">
            <a:alphaModFix/>
          </a:blip>
          <a:stretch>
            <a:fillRect/>
          </a:stretch>
        </p:blipFill>
        <p:spPr>
          <a:xfrm>
            <a:off x="4135888" y="2728700"/>
            <a:ext cx="806963" cy="806963"/>
          </a:xfrm>
          <a:prstGeom prst="rect">
            <a:avLst/>
          </a:prstGeom>
          <a:noFill/>
          <a:ln>
            <a:noFill/>
          </a:ln>
        </p:spPr>
      </p:pic>
      <p:pic>
        <p:nvPicPr>
          <p:cNvPr id="1439" name="Google Shape;1439;p85"/>
          <p:cNvPicPr preferRelativeResize="0"/>
          <p:nvPr/>
        </p:nvPicPr>
        <p:blipFill>
          <a:blip r:embed="rId7">
            <a:alphaModFix/>
          </a:blip>
          <a:stretch>
            <a:fillRect/>
          </a:stretch>
        </p:blipFill>
        <p:spPr>
          <a:xfrm>
            <a:off x="1356275" y="2767500"/>
            <a:ext cx="745700" cy="745700"/>
          </a:xfrm>
          <a:prstGeom prst="rect">
            <a:avLst/>
          </a:prstGeom>
          <a:noFill/>
          <a:ln>
            <a:noFill/>
          </a:ln>
        </p:spPr>
      </p:pic>
      <p:pic>
        <p:nvPicPr>
          <p:cNvPr id="1440" name="Google Shape;1440;p85"/>
          <p:cNvPicPr preferRelativeResize="0"/>
          <p:nvPr/>
        </p:nvPicPr>
        <p:blipFill>
          <a:blip r:embed="rId8">
            <a:alphaModFix/>
          </a:blip>
          <a:stretch>
            <a:fillRect/>
          </a:stretch>
        </p:blipFill>
        <p:spPr>
          <a:xfrm>
            <a:off x="6699200" y="2785325"/>
            <a:ext cx="1428309" cy="745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86"/>
          <p:cNvSpPr txBox="1">
            <a:spLocks noGrp="1"/>
          </p:cNvSpPr>
          <p:nvPr>
            <p:ph type="title"/>
          </p:nvPr>
        </p:nvSpPr>
        <p:spPr>
          <a:xfrm flipH="1">
            <a:off x="491700" y="1620025"/>
            <a:ext cx="81606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Terima Kasih</a:t>
            </a:r>
            <a:endParaRPr/>
          </a:p>
        </p:txBody>
      </p:sp>
      <p:sp>
        <p:nvSpPr>
          <p:cNvPr id="1446" name="Google Shape;1446;p86"/>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..kamu nanyeuu || kamu nanyeu ..</a:t>
            </a:r>
            <a:endParaRPr/>
          </a:p>
        </p:txBody>
      </p:sp>
      <p:sp>
        <p:nvSpPr>
          <p:cNvPr id="1447" name="Google Shape;1447;p86"/>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448" name="Google Shape;1448;p86"/>
          <p:cNvGrpSpPr/>
          <p:nvPr/>
        </p:nvGrpSpPr>
        <p:grpSpPr>
          <a:xfrm flipH="1">
            <a:off x="8168292" y="565099"/>
            <a:ext cx="265595" cy="139500"/>
            <a:chOff x="3688900" y="258825"/>
            <a:chExt cx="321000" cy="168600"/>
          </a:xfrm>
        </p:grpSpPr>
        <p:sp>
          <p:nvSpPr>
            <p:cNvPr id="1449" name="Google Shape;1449;p86"/>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6"/>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86"/>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04:00:00:00</a:t>
            </a:r>
            <a:endParaRPr sz="1000">
              <a:solidFill>
                <a:schemeClr val="dk2"/>
              </a:solidFill>
            </a:endParaRPr>
          </a:p>
        </p:txBody>
      </p:sp>
      <p:grpSp>
        <p:nvGrpSpPr>
          <p:cNvPr id="1452" name="Google Shape;1452;p86"/>
          <p:cNvGrpSpPr/>
          <p:nvPr/>
        </p:nvGrpSpPr>
        <p:grpSpPr>
          <a:xfrm>
            <a:off x="2535150" y="2929713"/>
            <a:ext cx="4073700" cy="111300"/>
            <a:chOff x="2535050" y="2256550"/>
            <a:chExt cx="4073700" cy="111300"/>
          </a:xfrm>
        </p:grpSpPr>
        <p:cxnSp>
          <p:nvCxnSpPr>
            <p:cNvPr id="1453" name="Google Shape;1453;p86"/>
            <p:cNvCxnSpPr>
              <a:endCxn id="1454" idx="0"/>
            </p:cNvCxnSpPr>
            <p:nvPr/>
          </p:nvCxnSpPr>
          <p:spPr>
            <a:xfrm flipH="1">
              <a:off x="3054350" y="2311900"/>
              <a:ext cx="3554400" cy="300"/>
            </a:xfrm>
            <a:prstGeom prst="straightConnector1">
              <a:avLst/>
            </a:prstGeom>
            <a:noFill/>
            <a:ln w="19050" cap="flat" cmpd="sng">
              <a:solidFill>
                <a:schemeClr val="lt2"/>
              </a:solidFill>
              <a:prstDash val="solid"/>
              <a:round/>
              <a:headEnd type="none" w="med" len="med"/>
              <a:tailEnd type="none" w="med" len="med"/>
            </a:ln>
          </p:spPr>
        </p:cxnSp>
        <p:sp>
          <p:nvSpPr>
            <p:cNvPr id="1454" name="Google Shape;1454;p86"/>
            <p:cNvSpPr/>
            <p:nvPr/>
          </p:nvSpPr>
          <p:spPr>
            <a:xfrm rot="5400000">
              <a:off x="2739050" y="2052550"/>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86"/>
          <p:cNvGrpSpPr/>
          <p:nvPr/>
        </p:nvGrpSpPr>
        <p:grpSpPr>
          <a:xfrm>
            <a:off x="2535625" y="3087513"/>
            <a:ext cx="4073400" cy="111300"/>
            <a:chOff x="2535525" y="2506663"/>
            <a:chExt cx="4073400" cy="111300"/>
          </a:xfrm>
        </p:grpSpPr>
        <p:cxnSp>
          <p:nvCxnSpPr>
            <p:cNvPr id="1456" name="Google Shape;1456;p86"/>
            <p:cNvCxnSpPr/>
            <p:nvPr/>
          </p:nvCxnSpPr>
          <p:spPr>
            <a:xfrm rot="10800000">
              <a:off x="2535525" y="2562325"/>
              <a:ext cx="4073400" cy="0"/>
            </a:xfrm>
            <a:prstGeom prst="straightConnector1">
              <a:avLst/>
            </a:prstGeom>
            <a:noFill/>
            <a:ln w="19050" cap="flat" cmpd="sng">
              <a:solidFill>
                <a:schemeClr val="lt2"/>
              </a:solidFill>
              <a:prstDash val="solid"/>
              <a:round/>
              <a:headEnd type="none" w="med" len="med"/>
              <a:tailEnd type="none" w="med" len="med"/>
            </a:ln>
          </p:spPr>
        </p:cxnSp>
        <p:sp>
          <p:nvSpPr>
            <p:cNvPr id="1457" name="Google Shape;1457;p86"/>
            <p:cNvSpPr/>
            <p:nvPr/>
          </p:nvSpPr>
          <p:spPr>
            <a:xfrm rot="5400000">
              <a:off x="3732900" y="2302663"/>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electronics&#10;&#10;Description automatically generated">
            <a:extLst>
              <a:ext uri="{FF2B5EF4-FFF2-40B4-BE49-F238E27FC236}">
                <a16:creationId xmlns:a16="http://schemas.microsoft.com/office/drawing/2014/main" id="{CD012DF1-C345-4F9D-EE42-94644B575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14103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798EAA64-2127-40F4-FED5-BA47321BB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42" name="Picture 2">
            <a:extLst>
              <a:ext uri="{FF2B5EF4-FFF2-40B4-BE49-F238E27FC236}">
                <a16:creationId xmlns:a16="http://schemas.microsoft.com/office/drawing/2014/main" id="{2A1A89BA-5C7C-E761-634B-73434EEE4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86868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864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3074" name="Picture 2">
            <a:extLst>
              <a:ext uri="{FF2B5EF4-FFF2-40B4-BE49-F238E27FC236}">
                <a16:creationId xmlns:a16="http://schemas.microsoft.com/office/drawing/2014/main" id="{AECC4A9B-FD92-F8FE-08FC-68AED9B67B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00" b="6482"/>
          <a:stretch/>
        </p:blipFill>
        <p:spPr bwMode="auto">
          <a:xfrm>
            <a:off x="0" y="647700"/>
            <a:ext cx="9144000" cy="4023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8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10;&#10;Description automatically generated">
            <a:extLst>
              <a:ext uri="{FF2B5EF4-FFF2-40B4-BE49-F238E27FC236}">
                <a16:creationId xmlns:a16="http://schemas.microsoft.com/office/drawing/2014/main" id="{B374315B-69D3-34F2-30EB-3065BA940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052" name="Picture 4">
            <a:extLst>
              <a:ext uri="{FF2B5EF4-FFF2-40B4-BE49-F238E27FC236}">
                <a16:creationId xmlns:a16="http://schemas.microsoft.com/office/drawing/2014/main" id="{D62DA91B-0572-54F6-C74C-010BFDE84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05" y="989913"/>
            <a:ext cx="8059340" cy="1118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701467"/>
      </p:ext>
    </p:extLst>
  </p:cSld>
  <p:clrMapOvr>
    <a:masterClrMapping/>
  </p:clrMapOvr>
</p:sld>
</file>

<file path=ppt/theme/theme1.xml><?xml version="1.0" encoding="utf-8"?>
<a:theme xmlns:a="http://schemas.openxmlformats.org/drawingml/2006/main" name="Photography Lenses Workshop by Slidesgo">
  <a:themeElements>
    <a:clrScheme name="Simple Light">
      <a:dk1>
        <a:srgbClr val="045766"/>
      </a:dk1>
      <a:lt1>
        <a:srgbClr val="5A27A0"/>
      </a:lt1>
      <a:dk2>
        <a:srgbClr val="EDFFFE"/>
      </a:dk2>
      <a:lt2>
        <a:srgbClr val="BB99FF"/>
      </a:lt2>
      <a:accent1>
        <a:srgbClr val="414141"/>
      </a:accent1>
      <a:accent2>
        <a:srgbClr val="32C7C3"/>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2964</Words>
  <Application>Microsoft Office PowerPoint</Application>
  <PresentationFormat>On-screen Show (16:9)</PresentationFormat>
  <Paragraphs>437</Paragraphs>
  <Slides>58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Spicy Rice</vt:lpstr>
      <vt:lpstr>Caveat Medium</vt:lpstr>
      <vt:lpstr>Open Sans</vt:lpstr>
      <vt:lpstr>Times New Roman</vt:lpstr>
      <vt:lpstr>Photography Lenses Workshop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Morph and Skeletal</vt:lpstr>
      <vt:lpstr>Skeletal</vt:lpstr>
      <vt:lpstr>Morph</vt:lpstr>
      <vt:lpstr>Implementasi Morph</vt:lpstr>
      <vt:lpstr>Implementasi Morph</vt:lpstr>
      <vt:lpstr>Implementasi Morph</vt:lpstr>
      <vt:lpstr>Implementasi Skeletal</vt:lpstr>
      <vt:lpstr>Implementasi Skeletal</vt:lpstr>
      <vt:lpstr>Implementasi Skeletal</vt:lpstr>
      <vt:lpstr>04</vt:lpstr>
      <vt:lpstr>LANGKAH LANGKAH  MEMBUAT PROGRAM</vt:lpstr>
      <vt:lpstr>FILE DEPENDENSI PEMBUAT OBJECT</vt:lpstr>
      <vt:lpstr>PROGRAM UNTUK PEMBUAT OBJECT</vt:lpstr>
      <vt:lpstr>— PROGRAM JAVASCRIPT UTAMA</vt:lpstr>
      <vt:lpstr>MENAMBAHKAN  CLICK HANDLER</vt:lpstr>
      <vt:lpstr>PROGRAM UNTUK CLICK HANDLER</vt:lpstr>
      <vt:lpstr>— PROGRAM JAVASCRIPT UTAMA</vt:lpstr>
      <vt:lpstr>MENGGERAKAN KAMERA</vt:lpstr>
      <vt:lpstr>— PROGRAM JAVASCRIPT UTAMA</vt:lpstr>
      <vt:lpstr>TWEENING</vt:lpstr>
      <vt:lpstr>PRINSIP TWEENING</vt:lpstr>
      <vt:lpstr>IMPLEMENTASI TWEENING</vt:lpstr>
      <vt:lpstr>— PROGRAM JAVASCRIPT UTAMA</vt:lpstr>
      <vt:lpstr>05</vt:lpstr>
      <vt:lpstr>Menggunakan lebih dari satu fungsi THREE.AnimationClip</vt:lpstr>
      <vt:lpstr>Animasi menggunakan Metode “bones and skinning”</vt:lpstr>
      <vt:lpstr>Membuat design model menggunakan model external</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MOHAMMAD FADHIL RASYIDIN PARINDURI</cp:lastModifiedBy>
  <cp:revision>1</cp:revision>
  <dcterms:modified xsi:type="dcterms:W3CDTF">2022-11-09T06:04:52Z</dcterms:modified>
</cp:coreProperties>
</file>